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58" r:id="rId5"/>
  </p:sldMasterIdLst>
  <p:notesMasterIdLst>
    <p:notesMasterId r:id="rId20"/>
  </p:notesMasterIdLst>
  <p:handoutMasterIdLst>
    <p:handoutMasterId r:id="rId21"/>
  </p:handoutMasterIdLst>
  <p:sldIdLst>
    <p:sldId id="334" r:id="rId6"/>
    <p:sldId id="316" r:id="rId7"/>
    <p:sldId id="351" r:id="rId8"/>
    <p:sldId id="318" r:id="rId9"/>
    <p:sldId id="336" r:id="rId10"/>
    <p:sldId id="340" r:id="rId11"/>
    <p:sldId id="341" r:id="rId12"/>
    <p:sldId id="342" r:id="rId13"/>
    <p:sldId id="345" r:id="rId14"/>
    <p:sldId id="346" r:id="rId15"/>
    <p:sldId id="350" r:id="rId16"/>
    <p:sldId id="343" r:id="rId17"/>
    <p:sldId id="349" r:id="rId18"/>
    <p:sldId id="338" r:id="rId19"/>
  </p:sldIdLst>
  <p:sldSz cx="12192000" cy="6858000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Graphik" panose="020B0503030202060203" pitchFamily="34" charset="0"/>
      <p:regular r:id="rId27"/>
      <p:bold r:id="rId28"/>
      <p:italic r:id="rId29"/>
      <p:boldItalic r:id="rId30"/>
    </p:embeddedFont>
    <p:embeddedFont>
      <p:font typeface="Graphik Black" panose="020B0A03030202060203" pitchFamily="34" charset="0"/>
      <p:bold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000"/>
    <a:srgbClr val="E5044F"/>
    <a:srgbClr val="FE066D"/>
    <a:srgbClr val="C70129"/>
    <a:srgbClr val="7E00FF"/>
    <a:srgbClr val="FFB600"/>
    <a:srgbClr val="70E6E1"/>
    <a:srgbClr val="FFCCCC"/>
    <a:srgbClr val="D8D8D8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108" autoAdjust="0"/>
  </p:normalViewPr>
  <p:slideViewPr>
    <p:cSldViewPr snapToGrid="0">
      <p:cViewPr varScale="1">
        <p:scale>
          <a:sx n="81" d="100"/>
          <a:sy n="81" d="100"/>
        </p:scale>
        <p:origin x="120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1 - SD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242951A2-E1DE-4E25-B7FA-43C72CB581B5}"/>
              </a:ext>
            </a:extLst>
          </p:cNvPr>
          <p:cNvSpPr/>
          <p:nvPr userDrawn="1"/>
        </p:nvSpPr>
        <p:spPr>
          <a:xfrm>
            <a:off x="1552506" y="60325"/>
            <a:ext cx="2462244" cy="4523522"/>
          </a:xfrm>
          <a:custGeom>
            <a:avLst/>
            <a:gdLst>
              <a:gd name="connsiteX0" fmla="*/ 0 w 2549165"/>
              <a:gd name="connsiteY0" fmla="*/ 0 h 3016577"/>
              <a:gd name="connsiteX1" fmla="*/ 2549165 w 2549165"/>
              <a:gd name="connsiteY1" fmla="*/ 0 h 3016577"/>
              <a:gd name="connsiteX2" fmla="*/ 2549165 w 2549165"/>
              <a:gd name="connsiteY2" fmla="*/ 3016577 h 3016577"/>
              <a:gd name="connsiteX3" fmla="*/ 0 w 2549165"/>
              <a:gd name="connsiteY3" fmla="*/ 3016577 h 3016577"/>
              <a:gd name="connsiteX4" fmla="*/ 0 w 2549165"/>
              <a:gd name="connsiteY4" fmla="*/ 0 h 3016577"/>
              <a:gd name="connsiteX0" fmla="*/ 0 w 2690567"/>
              <a:gd name="connsiteY0" fmla="*/ 2187019 h 3016577"/>
              <a:gd name="connsiteX1" fmla="*/ 2690567 w 2690567"/>
              <a:gd name="connsiteY1" fmla="*/ 0 h 3016577"/>
              <a:gd name="connsiteX2" fmla="*/ 2690567 w 2690567"/>
              <a:gd name="connsiteY2" fmla="*/ 3016577 h 3016577"/>
              <a:gd name="connsiteX3" fmla="*/ 141402 w 2690567"/>
              <a:gd name="connsiteY3" fmla="*/ 3016577 h 3016577"/>
              <a:gd name="connsiteX4" fmla="*/ 0 w 2690567"/>
              <a:gd name="connsiteY4" fmla="*/ 2187019 h 3016577"/>
              <a:gd name="connsiteX0" fmla="*/ 0 w 2690567"/>
              <a:gd name="connsiteY0" fmla="*/ 2516958 h 3346516"/>
              <a:gd name="connsiteX1" fmla="*/ 2483178 w 2690567"/>
              <a:gd name="connsiteY1" fmla="*/ 0 h 3346516"/>
              <a:gd name="connsiteX2" fmla="*/ 2690567 w 2690567"/>
              <a:gd name="connsiteY2" fmla="*/ 3346516 h 3346516"/>
              <a:gd name="connsiteX3" fmla="*/ 141402 w 2690567"/>
              <a:gd name="connsiteY3" fmla="*/ 3346516 h 3346516"/>
              <a:gd name="connsiteX4" fmla="*/ 0 w 2690567"/>
              <a:gd name="connsiteY4" fmla="*/ 2516958 h 3346516"/>
              <a:gd name="connsiteX0" fmla="*/ 9427 w 2699994"/>
              <a:gd name="connsiteY0" fmla="*/ 2516958 h 5033914"/>
              <a:gd name="connsiteX1" fmla="*/ 2492605 w 2699994"/>
              <a:gd name="connsiteY1" fmla="*/ 0 h 5033914"/>
              <a:gd name="connsiteX2" fmla="*/ 2699994 w 2699994"/>
              <a:gd name="connsiteY2" fmla="*/ 3346516 h 5033914"/>
              <a:gd name="connsiteX3" fmla="*/ 0 w 2699994"/>
              <a:gd name="connsiteY3" fmla="*/ 5033914 h 5033914"/>
              <a:gd name="connsiteX4" fmla="*/ 9427 w 2699994"/>
              <a:gd name="connsiteY4" fmla="*/ 2516958 h 5033914"/>
              <a:gd name="connsiteX0" fmla="*/ 9427 w 2492605"/>
              <a:gd name="connsiteY0" fmla="*/ 2516958 h 5033914"/>
              <a:gd name="connsiteX1" fmla="*/ 2492605 w 2492605"/>
              <a:gd name="connsiteY1" fmla="*/ 0 h 5033914"/>
              <a:gd name="connsiteX2" fmla="*/ 1898716 w 2492605"/>
              <a:gd name="connsiteY2" fmla="*/ 2422690 h 5033914"/>
              <a:gd name="connsiteX3" fmla="*/ 0 w 2492605"/>
              <a:gd name="connsiteY3" fmla="*/ 5033914 h 5033914"/>
              <a:gd name="connsiteX4" fmla="*/ 9427 w 2492605"/>
              <a:gd name="connsiteY4" fmla="*/ 2516958 h 5033914"/>
              <a:gd name="connsiteX0" fmla="*/ 9427 w 2492605"/>
              <a:gd name="connsiteY0" fmla="*/ 2516958 h 5033914"/>
              <a:gd name="connsiteX1" fmla="*/ 2492605 w 2492605"/>
              <a:gd name="connsiteY1" fmla="*/ 0 h 5033914"/>
              <a:gd name="connsiteX2" fmla="*/ 2473751 w 2492605"/>
              <a:gd name="connsiteY2" fmla="*/ 2469824 h 5033914"/>
              <a:gd name="connsiteX3" fmla="*/ 0 w 2492605"/>
              <a:gd name="connsiteY3" fmla="*/ 5033914 h 5033914"/>
              <a:gd name="connsiteX4" fmla="*/ 9427 w 2492605"/>
              <a:gd name="connsiteY4" fmla="*/ 2516958 h 5033914"/>
              <a:gd name="connsiteX0" fmla="*/ 202 w 2521004"/>
              <a:gd name="connsiteY0" fmla="*/ 2601800 h 5033914"/>
              <a:gd name="connsiteX1" fmla="*/ 2521004 w 2521004"/>
              <a:gd name="connsiteY1" fmla="*/ 0 h 5033914"/>
              <a:gd name="connsiteX2" fmla="*/ 2502150 w 2521004"/>
              <a:gd name="connsiteY2" fmla="*/ 2469824 h 5033914"/>
              <a:gd name="connsiteX3" fmla="*/ 28399 w 2521004"/>
              <a:gd name="connsiteY3" fmla="*/ 5033914 h 5033914"/>
              <a:gd name="connsiteX4" fmla="*/ 202 w 2521004"/>
              <a:gd name="connsiteY4" fmla="*/ 2601800 h 5033914"/>
              <a:gd name="connsiteX0" fmla="*/ 418 w 2521220"/>
              <a:gd name="connsiteY0" fmla="*/ 2601800 h 5033914"/>
              <a:gd name="connsiteX1" fmla="*/ 2521220 w 2521220"/>
              <a:gd name="connsiteY1" fmla="*/ 0 h 5033914"/>
              <a:gd name="connsiteX2" fmla="*/ 2502366 w 2521220"/>
              <a:gd name="connsiteY2" fmla="*/ 2469824 h 5033914"/>
              <a:gd name="connsiteX3" fmla="*/ 9804 w 2521220"/>
              <a:gd name="connsiteY3" fmla="*/ 5033914 h 5033914"/>
              <a:gd name="connsiteX4" fmla="*/ 418 w 2521220"/>
              <a:gd name="connsiteY4" fmla="*/ 2601800 h 5033914"/>
              <a:gd name="connsiteX0" fmla="*/ 418 w 2502366"/>
              <a:gd name="connsiteY0" fmla="*/ 2488678 h 4920792"/>
              <a:gd name="connsiteX1" fmla="*/ 2455378 w 2502366"/>
              <a:gd name="connsiteY1" fmla="*/ 0 h 4920792"/>
              <a:gd name="connsiteX2" fmla="*/ 2502366 w 2502366"/>
              <a:gd name="connsiteY2" fmla="*/ 2356702 h 4920792"/>
              <a:gd name="connsiteX3" fmla="*/ 9804 w 2502366"/>
              <a:gd name="connsiteY3" fmla="*/ 4920792 h 4920792"/>
              <a:gd name="connsiteX4" fmla="*/ 418 w 2502366"/>
              <a:gd name="connsiteY4" fmla="*/ 2488678 h 4920792"/>
              <a:gd name="connsiteX0" fmla="*/ 418 w 2474147"/>
              <a:gd name="connsiteY0" fmla="*/ 2488678 h 4920792"/>
              <a:gd name="connsiteX1" fmla="*/ 2455378 w 2474147"/>
              <a:gd name="connsiteY1" fmla="*/ 0 h 4920792"/>
              <a:gd name="connsiteX2" fmla="*/ 2474147 w 2474147"/>
              <a:gd name="connsiteY2" fmla="*/ 2413263 h 4920792"/>
              <a:gd name="connsiteX3" fmla="*/ 9804 w 2474147"/>
              <a:gd name="connsiteY3" fmla="*/ 4920792 h 4920792"/>
              <a:gd name="connsiteX4" fmla="*/ 418 w 2474147"/>
              <a:gd name="connsiteY4" fmla="*/ 2488678 h 4920792"/>
              <a:gd name="connsiteX0" fmla="*/ 418 w 2474147"/>
              <a:gd name="connsiteY0" fmla="*/ 2488678 h 4920792"/>
              <a:gd name="connsiteX1" fmla="*/ 2455378 w 2474147"/>
              <a:gd name="connsiteY1" fmla="*/ 0 h 4920792"/>
              <a:gd name="connsiteX2" fmla="*/ 2474147 w 2474147"/>
              <a:gd name="connsiteY2" fmla="*/ 2394410 h 4920792"/>
              <a:gd name="connsiteX3" fmla="*/ 9804 w 2474147"/>
              <a:gd name="connsiteY3" fmla="*/ 4920792 h 4920792"/>
              <a:gd name="connsiteX4" fmla="*/ 418 w 2474147"/>
              <a:gd name="connsiteY4" fmla="*/ 2488678 h 4920792"/>
              <a:gd name="connsiteX0" fmla="*/ 418 w 2455378"/>
              <a:gd name="connsiteY0" fmla="*/ 2488678 h 4920792"/>
              <a:gd name="connsiteX1" fmla="*/ 2455378 w 2455378"/>
              <a:gd name="connsiteY1" fmla="*/ 0 h 4920792"/>
              <a:gd name="connsiteX2" fmla="*/ 2455335 w 2455378"/>
              <a:gd name="connsiteY2" fmla="*/ 2394410 h 4920792"/>
              <a:gd name="connsiteX3" fmla="*/ 9804 w 2455378"/>
              <a:gd name="connsiteY3" fmla="*/ 4920792 h 4920792"/>
              <a:gd name="connsiteX4" fmla="*/ 418 w 2455378"/>
              <a:gd name="connsiteY4" fmla="*/ 2488678 h 4920792"/>
              <a:gd name="connsiteX0" fmla="*/ 418 w 2466328"/>
              <a:gd name="connsiteY0" fmla="*/ 2488678 h 4920792"/>
              <a:gd name="connsiteX1" fmla="*/ 2455378 w 2466328"/>
              <a:gd name="connsiteY1" fmla="*/ 0 h 4920792"/>
              <a:gd name="connsiteX2" fmla="*/ 2466328 w 2466328"/>
              <a:gd name="connsiteY2" fmla="*/ 2217010 h 4920792"/>
              <a:gd name="connsiteX3" fmla="*/ 9804 w 2466328"/>
              <a:gd name="connsiteY3" fmla="*/ 4920792 h 4920792"/>
              <a:gd name="connsiteX4" fmla="*/ 418 w 2466328"/>
              <a:gd name="connsiteY4" fmla="*/ 2488678 h 4920792"/>
              <a:gd name="connsiteX0" fmla="*/ 418 w 2455378"/>
              <a:gd name="connsiteY0" fmla="*/ 2488678 h 4920792"/>
              <a:gd name="connsiteX1" fmla="*/ 2455378 w 2455378"/>
              <a:gd name="connsiteY1" fmla="*/ 0 h 4920792"/>
              <a:gd name="connsiteX2" fmla="*/ 2450488 w 2455378"/>
              <a:gd name="connsiteY2" fmla="*/ 2264727 h 4920792"/>
              <a:gd name="connsiteX3" fmla="*/ 9804 w 2455378"/>
              <a:gd name="connsiteY3" fmla="*/ 4920792 h 4920792"/>
              <a:gd name="connsiteX4" fmla="*/ 418 w 2455378"/>
              <a:gd name="connsiteY4" fmla="*/ 2488678 h 4920792"/>
              <a:gd name="connsiteX0" fmla="*/ 418 w 2463160"/>
              <a:gd name="connsiteY0" fmla="*/ 2488678 h 4920792"/>
              <a:gd name="connsiteX1" fmla="*/ 2455378 w 2463160"/>
              <a:gd name="connsiteY1" fmla="*/ 0 h 4920792"/>
              <a:gd name="connsiteX2" fmla="*/ 2463160 w 2463160"/>
              <a:gd name="connsiteY2" fmla="*/ 2220418 h 4920792"/>
              <a:gd name="connsiteX3" fmla="*/ 9804 w 2463160"/>
              <a:gd name="connsiteY3" fmla="*/ 4920792 h 4920792"/>
              <a:gd name="connsiteX4" fmla="*/ 418 w 2463160"/>
              <a:gd name="connsiteY4" fmla="*/ 2488678 h 4920792"/>
              <a:gd name="connsiteX0" fmla="*/ 418 w 2456824"/>
              <a:gd name="connsiteY0" fmla="*/ 2488678 h 4920792"/>
              <a:gd name="connsiteX1" fmla="*/ 2455378 w 2456824"/>
              <a:gd name="connsiteY1" fmla="*/ 0 h 4920792"/>
              <a:gd name="connsiteX2" fmla="*/ 2456824 w 2456824"/>
              <a:gd name="connsiteY2" fmla="*/ 2230643 h 4920792"/>
              <a:gd name="connsiteX3" fmla="*/ 9804 w 2456824"/>
              <a:gd name="connsiteY3" fmla="*/ 4920792 h 4920792"/>
              <a:gd name="connsiteX4" fmla="*/ 418 w 2456824"/>
              <a:gd name="connsiteY4" fmla="*/ 2488678 h 4920792"/>
              <a:gd name="connsiteX0" fmla="*/ 418 w 2459992"/>
              <a:gd name="connsiteY0" fmla="*/ 2488678 h 4920792"/>
              <a:gd name="connsiteX1" fmla="*/ 2455378 w 2459992"/>
              <a:gd name="connsiteY1" fmla="*/ 0 h 4920792"/>
              <a:gd name="connsiteX2" fmla="*/ 2459992 w 2459992"/>
              <a:gd name="connsiteY2" fmla="*/ 2230643 h 4920792"/>
              <a:gd name="connsiteX3" fmla="*/ 9804 w 2459992"/>
              <a:gd name="connsiteY3" fmla="*/ 4920792 h 4920792"/>
              <a:gd name="connsiteX4" fmla="*/ 418 w 2459992"/>
              <a:gd name="connsiteY4" fmla="*/ 2488678 h 4920792"/>
              <a:gd name="connsiteX0" fmla="*/ 418 w 2456824"/>
              <a:gd name="connsiteY0" fmla="*/ 2488678 h 4920792"/>
              <a:gd name="connsiteX1" fmla="*/ 2455378 w 2456824"/>
              <a:gd name="connsiteY1" fmla="*/ 0 h 4920792"/>
              <a:gd name="connsiteX2" fmla="*/ 2456824 w 2456824"/>
              <a:gd name="connsiteY2" fmla="*/ 2240869 h 4920792"/>
              <a:gd name="connsiteX3" fmla="*/ 9804 w 2456824"/>
              <a:gd name="connsiteY3" fmla="*/ 4920792 h 4920792"/>
              <a:gd name="connsiteX4" fmla="*/ 418 w 2456824"/>
              <a:gd name="connsiteY4" fmla="*/ 2488678 h 4920792"/>
              <a:gd name="connsiteX0" fmla="*/ 418 w 2456824"/>
              <a:gd name="connsiteY0" fmla="*/ 2423919 h 4856033"/>
              <a:gd name="connsiteX1" fmla="*/ 2452210 w 2456824"/>
              <a:gd name="connsiteY1" fmla="*/ 0 h 4856033"/>
              <a:gd name="connsiteX2" fmla="*/ 2456824 w 2456824"/>
              <a:gd name="connsiteY2" fmla="*/ 2176110 h 4856033"/>
              <a:gd name="connsiteX3" fmla="*/ 9804 w 2456824"/>
              <a:gd name="connsiteY3" fmla="*/ 4856033 h 4856033"/>
              <a:gd name="connsiteX4" fmla="*/ 418 w 2456824"/>
              <a:gd name="connsiteY4" fmla="*/ 2423919 h 485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6824" h="4856033">
                <a:moveTo>
                  <a:pt x="418" y="2423919"/>
                </a:moveTo>
                <a:lnTo>
                  <a:pt x="2452210" y="0"/>
                </a:lnTo>
                <a:cubicBezTo>
                  <a:pt x="2452196" y="798137"/>
                  <a:pt x="2456838" y="1377973"/>
                  <a:pt x="2456824" y="2176110"/>
                </a:cubicBezTo>
                <a:cubicBezTo>
                  <a:pt x="1641647" y="3018237"/>
                  <a:pt x="824981" y="4013906"/>
                  <a:pt x="9804" y="4856033"/>
                </a:cubicBezTo>
                <a:cubicBezTo>
                  <a:pt x="12946" y="4017048"/>
                  <a:pt x="-2724" y="3262904"/>
                  <a:pt x="418" y="2423919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Isosceles Triangle 3">
            <a:extLst>
              <a:ext uri="{FF2B5EF4-FFF2-40B4-BE49-F238E27FC236}">
                <a16:creationId xmlns:a16="http://schemas.microsoft.com/office/drawing/2014/main" id="{E13A9C9A-DC84-4975-A711-65ACE1AB7F36}"/>
              </a:ext>
            </a:extLst>
          </p:cNvPr>
          <p:cNvSpPr/>
          <p:nvPr userDrawn="1"/>
        </p:nvSpPr>
        <p:spPr>
          <a:xfrm>
            <a:off x="1561925" y="2159978"/>
            <a:ext cx="4986782" cy="2574697"/>
          </a:xfrm>
          <a:custGeom>
            <a:avLst/>
            <a:gdLst>
              <a:gd name="connsiteX0" fmla="*/ 0 w 4864234"/>
              <a:gd name="connsiteY0" fmla="*/ 2480429 h 2480429"/>
              <a:gd name="connsiteX1" fmla="*/ 2432117 w 4864234"/>
              <a:gd name="connsiteY1" fmla="*/ 0 h 2480429"/>
              <a:gd name="connsiteX2" fmla="*/ 4864234 w 4864234"/>
              <a:gd name="connsiteY2" fmla="*/ 2480429 h 2480429"/>
              <a:gd name="connsiteX3" fmla="*/ 0 w 4864234"/>
              <a:gd name="connsiteY3" fmla="*/ 2480429 h 2480429"/>
              <a:gd name="connsiteX0" fmla="*/ 0 w 4864234"/>
              <a:gd name="connsiteY0" fmla="*/ 2433295 h 2433295"/>
              <a:gd name="connsiteX1" fmla="*/ 2469824 w 4864234"/>
              <a:gd name="connsiteY1" fmla="*/ 0 h 2433295"/>
              <a:gd name="connsiteX2" fmla="*/ 4864234 w 4864234"/>
              <a:gd name="connsiteY2" fmla="*/ 2433295 h 2433295"/>
              <a:gd name="connsiteX3" fmla="*/ 0 w 4864234"/>
              <a:gd name="connsiteY3" fmla="*/ 2433295 h 2433295"/>
              <a:gd name="connsiteX0" fmla="*/ 0 w 4864234"/>
              <a:gd name="connsiteY0" fmla="*/ 2555843 h 2555843"/>
              <a:gd name="connsiteX1" fmla="*/ 2469824 w 4864234"/>
              <a:gd name="connsiteY1" fmla="*/ 0 h 2555843"/>
              <a:gd name="connsiteX2" fmla="*/ 4864234 w 4864234"/>
              <a:gd name="connsiteY2" fmla="*/ 2433295 h 2555843"/>
              <a:gd name="connsiteX3" fmla="*/ 0 w 4864234"/>
              <a:gd name="connsiteY3" fmla="*/ 2555843 h 2555843"/>
              <a:gd name="connsiteX0" fmla="*/ 0 w 4986782"/>
              <a:gd name="connsiteY0" fmla="*/ 2555843 h 2574697"/>
              <a:gd name="connsiteX1" fmla="*/ 2469824 w 4986782"/>
              <a:gd name="connsiteY1" fmla="*/ 0 h 2574697"/>
              <a:gd name="connsiteX2" fmla="*/ 4986782 w 4986782"/>
              <a:gd name="connsiteY2" fmla="*/ 2574697 h 2574697"/>
              <a:gd name="connsiteX3" fmla="*/ 0 w 4986782"/>
              <a:gd name="connsiteY3" fmla="*/ 2555843 h 25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782" h="2574697">
                <a:moveTo>
                  <a:pt x="0" y="2555843"/>
                </a:moveTo>
                <a:lnTo>
                  <a:pt x="2469824" y="0"/>
                </a:lnTo>
                <a:lnTo>
                  <a:pt x="4986782" y="2574697"/>
                </a:lnTo>
                <a:lnTo>
                  <a:pt x="0" y="2555843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Isosceles Triangle 3">
            <a:extLst>
              <a:ext uri="{FF2B5EF4-FFF2-40B4-BE49-F238E27FC236}">
                <a16:creationId xmlns:a16="http://schemas.microsoft.com/office/drawing/2014/main" id="{6298FE0B-D8A0-40E6-B5A3-2203FE3F0A57}"/>
              </a:ext>
            </a:extLst>
          </p:cNvPr>
          <p:cNvSpPr/>
          <p:nvPr userDrawn="1"/>
        </p:nvSpPr>
        <p:spPr>
          <a:xfrm rot="2763969">
            <a:off x="4285268" y="1914773"/>
            <a:ext cx="4060663" cy="2035440"/>
          </a:xfrm>
          <a:custGeom>
            <a:avLst/>
            <a:gdLst>
              <a:gd name="connsiteX0" fmla="*/ 0 w 4864234"/>
              <a:gd name="connsiteY0" fmla="*/ 2480429 h 2480429"/>
              <a:gd name="connsiteX1" fmla="*/ 2432117 w 4864234"/>
              <a:gd name="connsiteY1" fmla="*/ 0 h 2480429"/>
              <a:gd name="connsiteX2" fmla="*/ 4864234 w 4864234"/>
              <a:gd name="connsiteY2" fmla="*/ 2480429 h 2480429"/>
              <a:gd name="connsiteX3" fmla="*/ 0 w 4864234"/>
              <a:gd name="connsiteY3" fmla="*/ 2480429 h 2480429"/>
              <a:gd name="connsiteX0" fmla="*/ 0 w 4864234"/>
              <a:gd name="connsiteY0" fmla="*/ 2433295 h 2433295"/>
              <a:gd name="connsiteX1" fmla="*/ 2469824 w 4864234"/>
              <a:gd name="connsiteY1" fmla="*/ 0 h 2433295"/>
              <a:gd name="connsiteX2" fmla="*/ 4864234 w 4864234"/>
              <a:gd name="connsiteY2" fmla="*/ 2433295 h 2433295"/>
              <a:gd name="connsiteX3" fmla="*/ 0 w 4864234"/>
              <a:gd name="connsiteY3" fmla="*/ 2433295 h 2433295"/>
              <a:gd name="connsiteX0" fmla="*/ 0 w 4864234"/>
              <a:gd name="connsiteY0" fmla="*/ 2555843 h 2555843"/>
              <a:gd name="connsiteX1" fmla="*/ 2469824 w 4864234"/>
              <a:gd name="connsiteY1" fmla="*/ 0 h 2555843"/>
              <a:gd name="connsiteX2" fmla="*/ 4864234 w 4864234"/>
              <a:gd name="connsiteY2" fmla="*/ 2433295 h 2555843"/>
              <a:gd name="connsiteX3" fmla="*/ 0 w 4864234"/>
              <a:gd name="connsiteY3" fmla="*/ 2555843 h 2555843"/>
              <a:gd name="connsiteX0" fmla="*/ 0 w 4986782"/>
              <a:gd name="connsiteY0" fmla="*/ 2555843 h 2574697"/>
              <a:gd name="connsiteX1" fmla="*/ 2469824 w 4986782"/>
              <a:gd name="connsiteY1" fmla="*/ 0 h 2574697"/>
              <a:gd name="connsiteX2" fmla="*/ 4986782 w 4986782"/>
              <a:gd name="connsiteY2" fmla="*/ 2574697 h 2574697"/>
              <a:gd name="connsiteX3" fmla="*/ 0 w 4986782"/>
              <a:gd name="connsiteY3" fmla="*/ 2555843 h 2574697"/>
              <a:gd name="connsiteX0" fmla="*/ 0 w 4986782"/>
              <a:gd name="connsiteY0" fmla="*/ 2480810 h 2499664"/>
              <a:gd name="connsiteX1" fmla="*/ 2397533 w 4986782"/>
              <a:gd name="connsiteY1" fmla="*/ 0 h 2499664"/>
              <a:gd name="connsiteX2" fmla="*/ 4986782 w 4986782"/>
              <a:gd name="connsiteY2" fmla="*/ 2499664 h 2499664"/>
              <a:gd name="connsiteX3" fmla="*/ 0 w 4986782"/>
              <a:gd name="connsiteY3" fmla="*/ 2480810 h 249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782" h="2499664">
                <a:moveTo>
                  <a:pt x="0" y="2480810"/>
                </a:moveTo>
                <a:lnTo>
                  <a:pt x="2397533" y="0"/>
                </a:lnTo>
                <a:lnTo>
                  <a:pt x="4986782" y="2499664"/>
                </a:lnTo>
                <a:lnTo>
                  <a:pt x="0" y="248081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05C8608-9841-49E9-9499-5B1E289B0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0" y="-12064"/>
            <a:ext cx="66101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98778" y="3044525"/>
            <a:ext cx="7687364" cy="1137109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DBB4FB-7053-4529-BA8B-97AF13828267}"/>
              </a:ext>
            </a:extLst>
          </p:cNvPr>
          <p:cNvGrpSpPr/>
          <p:nvPr userDrawn="1"/>
        </p:nvGrpSpPr>
        <p:grpSpPr>
          <a:xfrm>
            <a:off x="9499633" y="379654"/>
            <a:ext cx="1839716" cy="1490445"/>
            <a:chOff x="9499633" y="183007"/>
            <a:chExt cx="1839716" cy="149044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962E0E6-8F38-4EEC-8786-CBDDF1D91B08}"/>
                </a:ext>
              </a:extLst>
            </p:cNvPr>
            <p:cNvSpPr/>
            <p:nvPr userDrawn="1"/>
          </p:nvSpPr>
          <p:spPr>
            <a:xfrm>
              <a:off x="9499633" y="183007"/>
              <a:ext cx="18397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ES_tradnl" sz="40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Graphik Black" panose="020B0A03030202060203" pitchFamily="34" charset="0"/>
                </a:rPr>
                <a:t>SPAIN</a:t>
              </a:r>
              <a:endParaRPr lang="es-ES" sz="4000" dirty="0">
                <a:ln>
                  <a:solidFill>
                    <a:schemeClr val="tx1"/>
                  </a:solidFill>
                </a:ln>
                <a:latin typeface="Graphik Black" panose="020B0A03030202060203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83E0494-D392-4C39-BC36-F96B634B8BD1}"/>
                </a:ext>
              </a:extLst>
            </p:cNvPr>
            <p:cNvSpPr/>
            <p:nvPr userDrawn="1"/>
          </p:nvSpPr>
          <p:spPr>
            <a:xfrm>
              <a:off x="9499633" y="606918"/>
              <a:ext cx="18397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ES_tradnl" sz="40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  <a:latin typeface="Graphik Black" panose="020B0A03030202060203" pitchFamily="34" charset="0"/>
                </a:rPr>
                <a:t>ATC</a:t>
              </a:r>
              <a:endParaRPr lang="es-ES" sz="4000" dirty="0">
                <a:ln>
                  <a:solidFill>
                    <a:schemeClr val="tx1"/>
                  </a:solidFill>
                </a:ln>
                <a:latin typeface="Graphik Black" panose="020B0A0303020206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80965B-18BC-44D4-BE5F-E3C9147735C4}"/>
                </a:ext>
              </a:extLst>
            </p:cNvPr>
            <p:cNvGrpSpPr/>
            <p:nvPr userDrawn="1"/>
          </p:nvGrpSpPr>
          <p:grpSpPr>
            <a:xfrm>
              <a:off x="9604605" y="1049332"/>
              <a:ext cx="1729441" cy="624120"/>
              <a:chOff x="9604605" y="1049332"/>
              <a:chExt cx="1729441" cy="62412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48EA1B-8E2C-4CBD-9519-CD2564371BDE}"/>
                  </a:ext>
                </a:extLst>
              </p:cNvPr>
              <p:cNvSpPr txBox="1"/>
              <p:nvPr userDrawn="1"/>
            </p:nvSpPr>
            <p:spPr>
              <a:xfrm>
                <a:off x="9604605" y="1049332"/>
                <a:ext cx="1715089" cy="422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3000"/>
                  </a:lnSpc>
                </a:pPr>
                <a:r>
                  <a:rPr lang="es-ES_tradnl" sz="1600" dirty="0">
                    <a:solidFill>
                      <a:srgbClr val="00F3FF"/>
                    </a:solidFill>
                    <a:latin typeface="Graphik Black" panose="020B0A03030202060203" pitchFamily="34" charset="0"/>
                  </a:rPr>
                  <a:t>INFINITE</a:t>
                </a:r>
                <a:endParaRPr lang="es-ES_tradnl" sz="1600" dirty="0">
                  <a:solidFill>
                    <a:srgbClr val="00FD00"/>
                  </a:solidFill>
                  <a:latin typeface="Graphik Black" panose="020B0A03030202060203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F7CE0B-7A76-4D7D-8DA0-A2C1CECBEFC4}"/>
                  </a:ext>
                </a:extLst>
              </p:cNvPr>
              <p:cNvSpPr/>
              <p:nvPr userDrawn="1"/>
            </p:nvSpPr>
            <p:spPr>
              <a:xfrm>
                <a:off x="9623321" y="1334898"/>
                <a:ext cx="171072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s-ES_tradnl" sz="1600" dirty="0">
                    <a:solidFill>
                      <a:srgbClr val="00FD00"/>
                    </a:solidFill>
                    <a:latin typeface="Graphik Black" panose="020B0A03030202060203" pitchFamily="34" charset="0"/>
                  </a:rPr>
                  <a:t>POSSIBILITIES</a:t>
                </a:r>
                <a:endParaRPr lang="es-ES" sz="1600" dirty="0"/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03CF94B-9A19-40A9-ADD8-DE670ED6CF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2833" y="5729303"/>
            <a:ext cx="3990256" cy="6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0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Master: White Centered 1 - SDC-4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BB4297ED-8184-40B3-8798-66A55BCC0CCF}"/>
              </a:ext>
            </a:extLst>
          </p:cNvPr>
          <p:cNvSpPr/>
          <p:nvPr userDrawn="1"/>
        </p:nvSpPr>
        <p:spPr>
          <a:xfrm>
            <a:off x="1552506" y="60325"/>
            <a:ext cx="2462244" cy="4523522"/>
          </a:xfrm>
          <a:custGeom>
            <a:avLst/>
            <a:gdLst>
              <a:gd name="connsiteX0" fmla="*/ 0 w 2549165"/>
              <a:gd name="connsiteY0" fmla="*/ 0 h 3016577"/>
              <a:gd name="connsiteX1" fmla="*/ 2549165 w 2549165"/>
              <a:gd name="connsiteY1" fmla="*/ 0 h 3016577"/>
              <a:gd name="connsiteX2" fmla="*/ 2549165 w 2549165"/>
              <a:gd name="connsiteY2" fmla="*/ 3016577 h 3016577"/>
              <a:gd name="connsiteX3" fmla="*/ 0 w 2549165"/>
              <a:gd name="connsiteY3" fmla="*/ 3016577 h 3016577"/>
              <a:gd name="connsiteX4" fmla="*/ 0 w 2549165"/>
              <a:gd name="connsiteY4" fmla="*/ 0 h 3016577"/>
              <a:gd name="connsiteX0" fmla="*/ 0 w 2690567"/>
              <a:gd name="connsiteY0" fmla="*/ 2187019 h 3016577"/>
              <a:gd name="connsiteX1" fmla="*/ 2690567 w 2690567"/>
              <a:gd name="connsiteY1" fmla="*/ 0 h 3016577"/>
              <a:gd name="connsiteX2" fmla="*/ 2690567 w 2690567"/>
              <a:gd name="connsiteY2" fmla="*/ 3016577 h 3016577"/>
              <a:gd name="connsiteX3" fmla="*/ 141402 w 2690567"/>
              <a:gd name="connsiteY3" fmla="*/ 3016577 h 3016577"/>
              <a:gd name="connsiteX4" fmla="*/ 0 w 2690567"/>
              <a:gd name="connsiteY4" fmla="*/ 2187019 h 3016577"/>
              <a:gd name="connsiteX0" fmla="*/ 0 w 2690567"/>
              <a:gd name="connsiteY0" fmla="*/ 2516958 h 3346516"/>
              <a:gd name="connsiteX1" fmla="*/ 2483178 w 2690567"/>
              <a:gd name="connsiteY1" fmla="*/ 0 h 3346516"/>
              <a:gd name="connsiteX2" fmla="*/ 2690567 w 2690567"/>
              <a:gd name="connsiteY2" fmla="*/ 3346516 h 3346516"/>
              <a:gd name="connsiteX3" fmla="*/ 141402 w 2690567"/>
              <a:gd name="connsiteY3" fmla="*/ 3346516 h 3346516"/>
              <a:gd name="connsiteX4" fmla="*/ 0 w 2690567"/>
              <a:gd name="connsiteY4" fmla="*/ 2516958 h 3346516"/>
              <a:gd name="connsiteX0" fmla="*/ 9427 w 2699994"/>
              <a:gd name="connsiteY0" fmla="*/ 2516958 h 5033914"/>
              <a:gd name="connsiteX1" fmla="*/ 2492605 w 2699994"/>
              <a:gd name="connsiteY1" fmla="*/ 0 h 5033914"/>
              <a:gd name="connsiteX2" fmla="*/ 2699994 w 2699994"/>
              <a:gd name="connsiteY2" fmla="*/ 3346516 h 5033914"/>
              <a:gd name="connsiteX3" fmla="*/ 0 w 2699994"/>
              <a:gd name="connsiteY3" fmla="*/ 5033914 h 5033914"/>
              <a:gd name="connsiteX4" fmla="*/ 9427 w 2699994"/>
              <a:gd name="connsiteY4" fmla="*/ 2516958 h 5033914"/>
              <a:gd name="connsiteX0" fmla="*/ 9427 w 2492605"/>
              <a:gd name="connsiteY0" fmla="*/ 2516958 h 5033914"/>
              <a:gd name="connsiteX1" fmla="*/ 2492605 w 2492605"/>
              <a:gd name="connsiteY1" fmla="*/ 0 h 5033914"/>
              <a:gd name="connsiteX2" fmla="*/ 1898716 w 2492605"/>
              <a:gd name="connsiteY2" fmla="*/ 2422690 h 5033914"/>
              <a:gd name="connsiteX3" fmla="*/ 0 w 2492605"/>
              <a:gd name="connsiteY3" fmla="*/ 5033914 h 5033914"/>
              <a:gd name="connsiteX4" fmla="*/ 9427 w 2492605"/>
              <a:gd name="connsiteY4" fmla="*/ 2516958 h 5033914"/>
              <a:gd name="connsiteX0" fmla="*/ 9427 w 2492605"/>
              <a:gd name="connsiteY0" fmla="*/ 2516958 h 5033914"/>
              <a:gd name="connsiteX1" fmla="*/ 2492605 w 2492605"/>
              <a:gd name="connsiteY1" fmla="*/ 0 h 5033914"/>
              <a:gd name="connsiteX2" fmla="*/ 2473751 w 2492605"/>
              <a:gd name="connsiteY2" fmla="*/ 2469824 h 5033914"/>
              <a:gd name="connsiteX3" fmla="*/ 0 w 2492605"/>
              <a:gd name="connsiteY3" fmla="*/ 5033914 h 5033914"/>
              <a:gd name="connsiteX4" fmla="*/ 9427 w 2492605"/>
              <a:gd name="connsiteY4" fmla="*/ 2516958 h 5033914"/>
              <a:gd name="connsiteX0" fmla="*/ 202 w 2521004"/>
              <a:gd name="connsiteY0" fmla="*/ 2601800 h 5033914"/>
              <a:gd name="connsiteX1" fmla="*/ 2521004 w 2521004"/>
              <a:gd name="connsiteY1" fmla="*/ 0 h 5033914"/>
              <a:gd name="connsiteX2" fmla="*/ 2502150 w 2521004"/>
              <a:gd name="connsiteY2" fmla="*/ 2469824 h 5033914"/>
              <a:gd name="connsiteX3" fmla="*/ 28399 w 2521004"/>
              <a:gd name="connsiteY3" fmla="*/ 5033914 h 5033914"/>
              <a:gd name="connsiteX4" fmla="*/ 202 w 2521004"/>
              <a:gd name="connsiteY4" fmla="*/ 2601800 h 5033914"/>
              <a:gd name="connsiteX0" fmla="*/ 418 w 2521220"/>
              <a:gd name="connsiteY0" fmla="*/ 2601800 h 5033914"/>
              <a:gd name="connsiteX1" fmla="*/ 2521220 w 2521220"/>
              <a:gd name="connsiteY1" fmla="*/ 0 h 5033914"/>
              <a:gd name="connsiteX2" fmla="*/ 2502366 w 2521220"/>
              <a:gd name="connsiteY2" fmla="*/ 2469824 h 5033914"/>
              <a:gd name="connsiteX3" fmla="*/ 9804 w 2521220"/>
              <a:gd name="connsiteY3" fmla="*/ 5033914 h 5033914"/>
              <a:gd name="connsiteX4" fmla="*/ 418 w 2521220"/>
              <a:gd name="connsiteY4" fmla="*/ 2601800 h 5033914"/>
              <a:gd name="connsiteX0" fmla="*/ 418 w 2502366"/>
              <a:gd name="connsiteY0" fmla="*/ 2488678 h 4920792"/>
              <a:gd name="connsiteX1" fmla="*/ 2455378 w 2502366"/>
              <a:gd name="connsiteY1" fmla="*/ 0 h 4920792"/>
              <a:gd name="connsiteX2" fmla="*/ 2502366 w 2502366"/>
              <a:gd name="connsiteY2" fmla="*/ 2356702 h 4920792"/>
              <a:gd name="connsiteX3" fmla="*/ 9804 w 2502366"/>
              <a:gd name="connsiteY3" fmla="*/ 4920792 h 4920792"/>
              <a:gd name="connsiteX4" fmla="*/ 418 w 2502366"/>
              <a:gd name="connsiteY4" fmla="*/ 2488678 h 4920792"/>
              <a:gd name="connsiteX0" fmla="*/ 418 w 2474147"/>
              <a:gd name="connsiteY0" fmla="*/ 2488678 h 4920792"/>
              <a:gd name="connsiteX1" fmla="*/ 2455378 w 2474147"/>
              <a:gd name="connsiteY1" fmla="*/ 0 h 4920792"/>
              <a:gd name="connsiteX2" fmla="*/ 2474147 w 2474147"/>
              <a:gd name="connsiteY2" fmla="*/ 2413263 h 4920792"/>
              <a:gd name="connsiteX3" fmla="*/ 9804 w 2474147"/>
              <a:gd name="connsiteY3" fmla="*/ 4920792 h 4920792"/>
              <a:gd name="connsiteX4" fmla="*/ 418 w 2474147"/>
              <a:gd name="connsiteY4" fmla="*/ 2488678 h 4920792"/>
              <a:gd name="connsiteX0" fmla="*/ 418 w 2474147"/>
              <a:gd name="connsiteY0" fmla="*/ 2488678 h 4920792"/>
              <a:gd name="connsiteX1" fmla="*/ 2455378 w 2474147"/>
              <a:gd name="connsiteY1" fmla="*/ 0 h 4920792"/>
              <a:gd name="connsiteX2" fmla="*/ 2474147 w 2474147"/>
              <a:gd name="connsiteY2" fmla="*/ 2394410 h 4920792"/>
              <a:gd name="connsiteX3" fmla="*/ 9804 w 2474147"/>
              <a:gd name="connsiteY3" fmla="*/ 4920792 h 4920792"/>
              <a:gd name="connsiteX4" fmla="*/ 418 w 2474147"/>
              <a:gd name="connsiteY4" fmla="*/ 2488678 h 4920792"/>
              <a:gd name="connsiteX0" fmla="*/ 418 w 2455378"/>
              <a:gd name="connsiteY0" fmla="*/ 2488678 h 4920792"/>
              <a:gd name="connsiteX1" fmla="*/ 2455378 w 2455378"/>
              <a:gd name="connsiteY1" fmla="*/ 0 h 4920792"/>
              <a:gd name="connsiteX2" fmla="*/ 2455335 w 2455378"/>
              <a:gd name="connsiteY2" fmla="*/ 2394410 h 4920792"/>
              <a:gd name="connsiteX3" fmla="*/ 9804 w 2455378"/>
              <a:gd name="connsiteY3" fmla="*/ 4920792 h 4920792"/>
              <a:gd name="connsiteX4" fmla="*/ 418 w 2455378"/>
              <a:gd name="connsiteY4" fmla="*/ 2488678 h 4920792"/>
              <a:gd name="connsiteX0" fmla="*/ 418 w 2466328"/>
              <a:gd name="connsiteY0" fmla="*/ 2488678 h 4920792"/>
              <a:gd name="connsiteX1" fmla="*/ 2455378 w 2466328"/>
              <a:gd name="connsiteY1" fmla="*/ 0 h 4920792"/>
              <a:gd name="connsiteX2" fmla="*/ 2466328 w 2466328"/>
              <a:gd name="connsiteY2" fmla="*/ 2217010 h 4920792"/>
              <a:gd name="connsiteX3" fmla="*/ 9804 w 2466328"/>
              <a:gd name="connsiteY3" fmla="*/ 4920792 h 4920792"/>
              <a:gd name="connsiteX4" fmla="*/ 418 w 2466328"/>
              <a:gd name="connsiteY4" fmla="*/ 2488678 h 4920792"/>
              <a:gd name="connsiteX0" fmla="*/ 418 w 2455378"/>
              <a:gd name="connsiteY0" fmla="*/ 2488678 h 4920792"/>
              <a:gd name="connsiteX1" fmla="*/ 2455378 w 2455378"/>
              <a:gd name="connsiteY1" fmla="*/ 0 h 4920792"/>
              <a:gd name="connsiteX2" fmla="*/ 2450488 w 2455378"/>
              <a:gd name="connsiteY2" fmla="*/ 2264727 h 4920792"/>
              <a:gd name="connsiteX3" fmla="*/ 9804 w 2455378"/>
              <a:gd name="connsiteY3" fmla="*/ 4920792 h 4920792"/>
              <a:gd name="connsiteX4" fmla="*/ 418 w 2455378"/>
              <a:gd name="connsiteY4" fmla="*/ 2488678 h 4920792"/>
              <a:gd name="connsiteX0" fmla="*/ 418 w 2463160"/>
              <a:gd name="connsiteY0" fmla="*/ 2488678 h 4920792"/>
              <a:gd name="connsiteX1" fmla="*/ 2455378 w 2463160"/>
              <a:gd name="connsiteY1" fmla="*/ 0 h 4920792"/>
              <a:gd name="connsiteX2" fmla="*/ 2463160 w 2463160"/>
              <a:gd name="connsiteY2" fmla="*/ 2220418 h 4920792"/>
              <a:gd name="connsiteX3" fmla="*/ 9804 w 2463160"/>
              <a:gd name="connsiteY3" fmla="*/ 4920792 h 4920792"/>
              <a:gd name="connsiteX4" fmla="*/ 418 w 2463160"/>
              <a:gd name="connsiteY4" fmla="*/ 2488678 h 4920792"/>
              <a:gd name="connsiteX0" fmla="*/ 418 w 2456824"/>
              <a:gd name="connsiteY0" fmla="*/ 2488678 h 4920792"/>
              <a:gd name="connsiteX1" fmla="*/ 2455378 w 2456824"/>
              <a:gd name="connsiteY1" fmla="*/ 0 h 4920792"/>
              <a:gd name="connsiteX2" fmla="*/ 2456824 w 2456824"/>
              <a:gd name="connsiteY2" fmla="*/ 2230643 h 4920792"/>
              <a:gd name="connsiteX3" fmla="*/ 9804 w 2456824"/>
              <a:gd name="connsiteY3" fmla="*/ 4920792 h 4920792"/>
              <a:gd name="connsiteX4" fmla="*/ 418 w 2456824"/>
              <a:gd name="connsiteY4" fmla="*/ 2488678 h 4920792"/>
              <a:gd name="connsiteX0" fmla="*/ 418 w 2459992"/>
              <a:gd name="connsiteY0" fmla="*/ 2488678 h 4920792"/>
              <a:gd name="connsiteX1" fmla="*/ 2455378 w 2459992"/>
              <a:gd name="connsiteY1" fmla="*/ 0 h 4920792"/>
              <a:gd name="connsiteX2" fmla="*/ 2459992 w 2459992"/>
              <a:gd name="connsiteY2" fmla="*/ 2230643 h 4920792"/>
              <a:gd name="connsiteX3" fmla="*/ 9804 w 2459992"/>
              <a:gd name="connsiteY3" fmla="*/ 4920792 h 4920792"/>
              <a:gd name="connsiteX4" fmla="*/ 418 w 2459992"/>
              <a:gd name="connsiteY4" fmla="*/ 2488678 h 4920792"/>
              <a:gd name="connsiteX0" fmla="*/ 418 w 2456824"/>
              <a:gd name="connsiteY0" fmla="*/ 2488678 h 4920792"/>
              <a:gd name="connsiteX1" fmla="*/ 2455378 w 2456824"/>
              <a:gd name="connsiteY1" fmla="*/ 0 h 4920792"/>
              <a:gd name="connsiteX2" fmla="*/ 2456824 w 2456824"/>
              <a:gd name="connsiteY2" fmla="*/ 2240869 h 4920792"/>
              <a:gd name="connsiteX3" fmla="*/ 9804 w 2456824"/>
              <a:gd name="connsiteY3" fmla="*/ 4920792 h 4920792"/>
              <a:gd name="connsiteX4" fmla="*/ 418 w 2456824"/>
              <a:gd name="connsiteY4" fmla="*/ 2488678 h 4920792"/>
              <a:gd name="connsiteX0" fmla="*/ 418 w 2456824"/>
              <a:gd name="connsiteY0" fmla="*/ 2423919 h 4856033"/>
              <a:gd name="connsiteX1" fmla="*/ 2452210 w 2456824"/>
              <a:gd name="connsiteY1" fmla="*/ 0 h 4856033"/>
              <a:gd name="connsiteX2" fmla="*/ 2456824 w 2456824"/>
              <a:gd name="connsiteY2" fmla="*/ 2176110 h 4856033"/>
              <a:gd name="connsiteX3" fmla="*/ 9804 w 2456824"/>
              <a:gd name="connsiteY3" fmla="*/ 4856033 h 4856033"/>
              <a:gd name="connsiteX4" fmla="*/ 418 w 2456824"/>
              <a:gd name="connsiteY4" fmla="*/ 2423919 h 485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6824" h="4856033">
                <a:moveTo>
                  <a:pt x="418" y="2423919"/>
                </a:moveTo>
                <a:lnTo>
                  <a:pt x="2452210" y="0"/>
                </a:lnTo>
                <a:cubicBezTo>
                  <a:pt x="2452196" y="798137"/>
                  <a:pt x="2456838" y="1377973"/>
                  <a:pt x="2456824" y="2176110"/>
                </a:cubicBezTo>
                <a:cubicBezTo>
                  <a:pt x="1641647" y="3018237"/>
                  <a:pt x="824981" y="4013906"/>
                  <a:pt x="9804" y="4856033"/>
                </a:cubicBezTo>
                <a:cubicBezTo>
                  <a:pt x="12946" y="4017048"/>
                  <a:pt x="-2724" y="3262904"/>
                  <a:pt x="418" y="2423919"/>
                </a:cubicBezTo>
                <a:close/>
              </a:path>
            </a:pathLst>
          </a:custGeom>
          <a:noFill/>
          <a:ln w="38100">
            <a:solidFill>
              <a:srgbClr val="00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Isosceles Triangle 3">
            <a:extLst>
              <a:ext uri="{FF2B5EF4-FFF2-40B4-BE49-F238E27FC236}">
                <a16:creationId xmlns:a16="http://schemas.microsoft.com/office/drawing/2014/main" id="{4AE3F876-FF8B-4A36-A485-8F8848685803}"/>
              </a:ext>
            </a:extLst>
          </p:cNvPr>
          <p:cNvSpPr/>
          <p:nvPr userDrawn="1"/>
        </p:nvSpPr>
        <p:spPr>
          <a:xfrm>
            <a:off x="1561925" y="2159978"/>
            <a:ext cx="4986782" cy="2574697"/>
          </a:xfrm>
          <a:custGeom>
            <a:avLst/>
            <a:gdLst>
              <a:gd name="connsiteX0" fmla="*/ 0 w 4864234"/>
              <a:gd name="connsiteY0" fmla="*/ 2480429 h 2480429"/>
              <a:gd name="connsiteX1" fmla="*/ 2432117 w 4864234"/>
              <a:gd name="connsiteY1" fmla="*/ 0 h 2480429"/>
              <a:gd name="connsiteX2" fmla="*/ 4864234 w 4864234"/>
              <a:gd name="connsiteY2" fmla="*/ 2480429 h 2480429"/>
              <a:gd name="connsiteX3" fmla="*/ 0 w 4864234"/>
              <a:gd name="connsiteY3" fmla="*/ 2480429 h 2480429"/>
              <a:gd name="connsiteX0" fmla="*/ 0 w 4864234"/>
              <a:gd name="connsiteY0" fmla="*/ 2433295 h 2433295"/>
              <a:gd name="connsiteX1" fmla="*/ 2469824 w 4864234"/>
              <a:gd name="connsiteY1" fmla="*/ 0 h 2433295"/>
              <a:gd name="connsiteX2" fmla="*/ 4864234 w 4864234"/>
              <a:gd name="connsiteY2" fmla="*/ 2433295 h 2433295"/>
              <a:gd name="connsiteX3" fmla="*/ 0 w 4864234"/>
              <a:gd name="connsiteY3" fmla="*/ 2433295 h 2433295"/>
              <a:gd name="connsiteX0" fmla="*/ 0 w 4864234"/>
              <a:gd name="connsiteY0" fmla="*/ 2555843 h 2555843"/>
              <a:gd name="connsiteX1" fmla="*/ 2469824 w 4864234"/>
              <a:gd name="connsiteY1" fmla="*/ 0 h 2555843"/>
              <a:gd name="connsiteX2" fmla="*/ 4864234 w 4864234"/>
              <a:gd name="connsiteY2" fmla="*/ 2433295 h 2555843"/>
              <a:gd name="connsiteX3" fmla="*/ 0 w 4864234"/>
              <a:gd name="connsiteY3" fmla="*/ 2555843 h 2555843"/>
              <a:gd name="connsiteX0" fmla="*/ 0 w 4986782"/>
              <a:gd name="connsiteY0" fmla="*/ 2555843 h 2574697"/>
              <a:gd name="connsiteX1" fmla="*/ 2469824 w 4986782"/>
              <a:gd name="connsiteY1" fmla="*/ 0 h 2574697"/>
              <a:gd name="connsiteX2" fmla="*/ 4986782 w 4986782"/>
              <a:gd name="connsiteY2" fmla="*/ 2574697 h 2574697"/>
              <a:gd name="connsiteX3" fmla="*/ 0 w 4986782"/>
              <a:gd name="connsiteY3" fmla="*/ 2555843 h 25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782" h="2574697">
                <a:moveTo>
                  <a:pt x="0" y="2555843"/>
                </a:moveTo>
                <a:lnTo>
                  <a:pt x="2469824" y="0"/>
                </a:lnTo>
                <a:lnTo>
                  <a:pt x="4986782" y="2574697"/>
                </a:lnTo>
                <a:lnTo>
                  <a:pt x="0" y="2555843"/>
                </a:lnTo>
                <a:close/>
              </a:path>
            </a:pathLst>
          </a:cu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Isosceles Triangle 3">
            <a:extLst>
              <a:ext uri="{FF2B5EF4-FFF2-40B4-BE49-F238E27FC236}">
                <a16:creationId xmlns:a16="http://schemas.microsoft.com/office/drawing/2014/main" id="{54A40DDE-5B12-43DF-ADFD-F075947B0E63}"/>
              </a:ext>
            </a:extLst>
          </p:cNvPr>
          <p:cNvSpPr/>
          <p:nvPr userDrawn="1"/>
        </p:nvSpPr>
        <p:spPr>
          <a:xfrm rot="2763969">
            <a:off x="4285268" y="1914773"/>
            <a:ext cx="4060663" cy="2035440"/>
          </a:xfrm>
          <a:custGeom>
            <a:avLst/>
            <a:gdLst>
              <a:gd name="connsiteX0" fmla="*/ 0 w 4864234"/>
              <a:gd name="connsiteY0" fmla="*/ 2480429 h 2480429"/>
              <a:gd name="connsiteX1" fmla="*/ 2432117 w 4864234"/>
              <a:gd name="connsiteY1" fmla="*/ 0 h 2480429"/>
              <a:gd name="connsiteX2" fmla="*/ 4864234 w 4864234"/>
              <a:gd name="connsiteY2" fmla="*/ 2480429 h 2480429"/>
              <a:gd name="connsiteX3" fmla="*/ 0 w 4864234"/>
              <a:gd name="connsiteY3" fmla="*/ 2480429 h 2480429"/>
              <a:gd name="connsiteX0" fmla="*/ 0 w 4864234"/>
              <a:gd name="connsiteY0" fmla="*/ 2433295 h 2433295"/>
              <a:gd name="connsiteX1" fmla="*/ 2469824 w 4864234"/>
              <a:gd name="connsiteY1" fmla="*/ 0 h 2433295"/>
              <a:gd name="connsiteX2" fmla="*/ 4864234 w 4864234"/>
              <a:gd name="connsiteY2" fmla="*/ 2433295 h 2433295"/>
              <a:gd name="connsiteX3" fmla="*/ 0 w 4864234"/>
              <a:gd name="connsiteY3" fmla="*/ 2433295 h 2433295"/>
              <a:gd name="connsiteX0" fmla="*/ 0 w 4864234"/>
              <a:gd name="connsiteY0" fmla="*/ 2555843 h 2555843"/>
              <a:gd name="connsiteX1" fmla="*/ 2469824 w 4864234"/>
              <a:gd name="connsiteY1" fmla="*/ 0 h 2555843"/>
              <a:gd name="connsiteX2" fmla="*/ 4864234 w 4864234"/>
              <a:gd name="connsiteY2" fmla="*/ 2433295 h 2555843"/>
              <a:gd name="connsiteX3" fmla="*/ 0 w 4864234"/>
              <a:gd name="connsiteY3" fmla="*/ 2555843 h 2555843"/>
              <a:gd name="connsiteX0" fmla="*/ 0 w 4986782"/>
              <a:gd name="connsiteY0" fmla="*/ 2555843 h 2574697"/>
              <a:gd name="connsiteX1" fmla="*/ 2469824 w 4986782"/>
              <a:gd name="connsiteY1" fmla="*/ 0 h 2574697"/>
              <a:gd name="connsiteX2" fmla="*/ 4986782 w 4986782"/>
              <a:gd name="connsiteY2" fmla="*/ 2574697 h 2574697"/>
              <a:gd name="connsiteX3" fmla="*/ 0 w 4986782"/>
              <a:gd name="connsiteY3" fmla="*/ 2555843 h 2574697"/>
              <a:gd name="connsiteX0" fmla="*/ 0 w 4986782"/>
              <a:gd name="connsiteY0" fmla="*/ 2480810 h 2499664"/>
              <a:gd name="connsiteX1" fmla="*/ 2397533 w 4986782"/>
              <a:gd name="connsiteY1" fmla="*/ 0 h 2499664"/>
              <a:gd name="connsiteX2" fmla="*/ 4986782 w 4986782"/>
              <a:gd name="connsiteY2" fmla="*/ 2499664 h 2499664"/>
              <a:gd name="connsiteX3" fmla="*/ 0 w 4986782"/>
              <a:gd name="connsiteY3" fmla="*/ 2480810 h 249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782" h="2499664">
                <a:moveTo>
                  <a:pt x="0" y="2480810"/>
                </a:moveTo>
                <a:lnTo>
                  <a:pt x="2397533" y="0"/>
                </a:lnTo>
                <a:lnTo>
                  <a:pt x="4986782" y="2499664"/>
                </a:lnTo>
                <a:lnTo>
                  <a:pt x="0" y="2480810"/>
                </a:lnTo>
                <a:close/>
              </a:path>
            </a:pathLst>
          </a:custGeom>
          <a:noFill/>
          <a:ln w="38100">
            <a:solidFill>
              <a:srgbClr val="00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02D6E4A-6403-442F-BE8A-908EB3358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0" y="-12064"/>
            <a:ext cx="6610120" cy="6858000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ECBD8FF5-F518-4100-B49B-3F1FEA6E60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8778" y="3044525"/>
            <a:ext cx="7687364" cy="1137109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F428E8-7A65-4D2F-A3FD-3C10AA764254}"/>
              </a:ext>
            </a:extLst>
          </p:cNvPr>
          <p:cNvGrpSpPr/>
          <p:nvPr userDrawn="1"/>
        </p:nvGrpSpPr>
        <p:grpSpPr>
          <a:xfrm>
            <a:off x="9499633" y="379654"/>
            <a:ext cx="1839716" cy="1490445"/>
            <a:chOff x="9499633" y="183007"/>
            <a:chExt cx="1839716" cy="149044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689FCFD-2093-42B6-ACF5-09BE59F9C9D9}"/>
                </a:ext>
              </a:extLst>
            </p:cNvPr>
            <p:cNvSpPr/>
            <p:nvPr userDrawn="1"/>
          </p:nvSpPr>
          <p:spPr>
            <a:xfrm>
              <a:off x="9499633" y="183007"/>
              <a:ext cx="18397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ES_tradnl" sz="4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raphik Black" panose="020B0A03030202060203" pitchFamily="34" charset="0"/>
                </a:rPr>
                <a:t>SPAIN</a:t>
              </a:r>
              <a:endParaRPr lang="es-E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raphik Black" panose="020B0A0303020206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8577A4A-2DB8-4D22-A658-3DD520E30529}"/>
                </a:ext>
              </a:extLst>
            </p:cNvPr>
            <p:cNvSpPr/>
            <p:nvPr userDrawn="1"/>
          </p:nvSpPr>
          <p:spPr>
            <a:xfrm>
              <a:off x="9499633" y="606918"/>
              <a:ext cx="18397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ES_tradnl" sz="4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raphik Black" panose="020B0A03030202060203" pitchFamily="34" charset="0"/>
                </a:rPr>
                <a:t>ATC</a:t>
              </a:r>
              <a:endParaRPr lang="es-E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raphik Black" panose="020B0A03030202060203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41E9667-42C2-497F-8D80-8D9B9FAC7903}"/>
                </a:ext>
              </a:extLst>
            </p:cNvPr>
            <p:cNvGrpSpPr/>
            <p:nvPr userDrawn="1"/>
          </p:nvGrpSpPr>
          <p:grpSpPr>
            <a:xfrm>
              <a:off x="9604605" y="1049332"/>
              <a:ext cx="1729441" cy="624120"/>
              <a:chOff x="9604605" y="1049332"/>
              <a:chExt cx="1729441" cy="62412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0AEB84-6D4A-481C-93FA-5E1D651B5A67}"/>
                  </a:ext>
                </a:extLst>
              </p:cNvPr>
              <p:cNvSpPr txBox="1"/>
              <p:nvPr userDrawn="1"/>
            </p:nvSpPr>
            <p:spPr>
              <a:xfrm>
                <a:off x="9604605" y="1049332"/>
                <a:ext cx="1715089" cy="422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3000"/>
                  </a:lnSpc>
                </a:pPr>
                <a:r>
                  <a:rPr lang="es-ES_tradnl" sz="1600" dirty="0">
                    <a:solidFill>
                      <a:srgbClr val="00F3FF"/>
                    </a:solidFill>
                    <a:latin typeface="Graphik Black" panose="020B0A03030202060203" pitchFamily="34" charset="0"/>
                  </a:rPr>
                  <a:t>INFINITE</a:t>
                </a:r>
                <a:endParaRPr lang="es-ES_tradnl" sz="1600" dirty="0">
                  <a:solidFill>
                    <a:srgbClr val="00FD00"/>
                  </a:solidFill>
                  <a:latin typeface="Graphik Black" panose="020B0A03030202060203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E25303-A363-4DBB-9A65-1AD10B3FBB3E}"/>
                  </a:ext>
                </a:extLst>
              </p:cNvPr>
              <p:cNvSpPr/>
              <p:nvPr userDrawn="1"/>
            </p:nvSpPr>
            <p:spPr>
              <a:xfrm>
                <a:off x="9623321" y="1334898"/>
                <a:ext cx="171072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s-ES_tradnl" sz="1600" dirty="0">
                    <a:solidFill>
                      <a:srgbClr val="00FD00"/>
                    </a:solidFill>
                    <a:latin typeface="Graphik Black" panose="020B0A03030202060203" pitchFamily="34" charset="0"/>
                  </a:rPr>
                  <a:t>POSSIBILITIES</a:t>
                </a:r>
                <a:endParaRPr lang="es-ES" sz="1600" dirty="0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538C71-6002-4B25-901D-4BDED4981D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45516" y="5726184"/>
            <a:ext cx="4032940" cy="72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713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79F1A8-F143-4ED2-B95E-897269E60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7CCDBED-62CF-4213-ADBD-1DF678131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2018 Accenture.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derechos </a:t>
            </a:r>
            <a:r>
              <a:rPr lang="en-US" dirty="0" err="1"/>
              <a:t>reservados</a:t>
            </a:r>
            <a:r>
              <a:rPr lang="en-US" dirty="0"/>
              <a:t>.***</a:t>
            </a:r>
            <a:r>
              <a:rPr lang="en-US" dirty="0" err="1"/>
              <a:t>Confidencial</a:t>
            </a:r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655A535-2BA3-4D0B-B931-4F5607827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BFC5C57-6FF0-447C-BF35-2B01B1062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2018 Accenture.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derechos </a:t>
            </a:r>
            <a:r>
              <a:rPr lang="en-US" dirty="0" err="1"/>
              <a:t>reservados</a:t>
            </a:r>
            <a:r>
              <a:rPr lang="en-US" dirty="0"/>
              <a:t>.***</a:t>
            </a:r>
            <a:r>
              <a:rPr lang="en-US" dirty="0" err="1"/>
              <a:t>Confidencial</a:t>
            </a:r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F95FC8-4988-4B16-A42B-F2A98EB1E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D9F63CA-BD63-4610-9048-388FEE435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2018 Accenture.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derechos </a:t>
            </a:r>
            <a:r>
              <a:rPr lang="en-US" dirty="0" err="1"/>
              <a:t>reservados</a:t>
            </a:r>
            <a:r>
              <a:rPr lang="en-US" dirty="0"/>
              <a:t>.***</a:t>
            </a:r>
            <a:r>
              <a:rPr lang="en-US" dirty="0" err="1"/>
              <a:t>Confidencial</a:t>
            </a:r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8C5DEFC-14A4-44FD-B77B-27472390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B624081-4EA7-4503-8D07-AD792C386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2018 Accenture.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derechos </a:t>
            </a:r>
            <a:r>
              <a:rPr lang="en-US" dirty="0" err="1"/>
              <a:t>reservados</a:t>
            </a:r>
            <a:r>
              <a:rPr lang="en-US" dirty="0"/>
              <a:t>.***</a:t>
            </a:r>
            <a:r>
              <a:rPr lang="en-US" dirty="0" err="1"/>
              <a:t>Confidencial</a:t>
            </a:r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EAC66B-6843-4948-977A-09BEE3843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71482-520F-43A5-AC78-61A74854E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2018 Accenture.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derechos </a:t>
            </a:r>
            <a:r>
              <a:rPr lang="en-US" dirty="0" err="1"/>
              <a:t>reservados</a:t>
            </a:r>
            <a:r>
              <a:rPr lang="en-US" dirty="0"/>
              <a:t>.***</a:t>
            </a:r>
            <a:r>
              <a:rPr lang="en-US" dirty="0" err="1"/>
              <a:t>Confidencial</a:t>
            </a:r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pt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EADE399-34BE-4CDE-A2FD-B72BE30B2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300" y="2240280"/>
            <a:ext cx="2175180" cy="197086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8F3FC63-97C4-42D9-9861-7CFA059A79E6}"/>
              </a:ext>
            </a:extLst>
          </p:cNvPr>
          <p:cNvSpPr txBox="1">
            <a:spLocks/>
          </p:cNvSpPr>
          <p:nvPr userDrawn="1"/>
        </p:nvSpPr>
        <p:spPr>
          <a:xfrm>
            <a:off x="4391869" y="4814858"/>
            <a:ext cx="5714999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Copyright © 2018 Accenture.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Todos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los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derechos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reservados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708A89-C7A3-4752-B622-6B25905334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15043" y="4207700"/>
            <a:ext cx="3990256" cy="6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3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8282A30-FA27-49ED-B591-6690E0CEE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r="9040" b="42449"/>
          <a:stretch/>
        </p:blipFill>
        <p:spPr>
          <a:xfrm>
            <a:off x="9933718" y="5910101"/>
            <a:ext cx="2258282" cy="947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060" y="6427554"/>
            <a:ext cx="1432718" cy="21380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3BCE67-8B0F-4A00-9BBD-D2918258A025}"/>
              </a:ext>
            </a:extLst>
          </p:cNvPr>
          <p:cNvGrpSpPr/>
          <p:nvPr userDrawn="1"/>
        </p:nvGrpSpPr>
        <p:grpSpPr>
          <a:xfrm>
            <a:off x="9552945" y="6294566"/>
            <a:ext cx="2119065" cy="246221"/>
            <a:chOff x="9552945" y="6294566"/>
            <a:chExt cx="2119065" cy="2462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DDF664-FFD9-4A62-9751-F3FC149DC68A}"/>
                </a:ext>
              </a:extLst>
            </p:cNvPr>
            <p:cNvSpPr/>
            <p:nvPr userDrawn="1"/>
          </p:nvSpPr>
          <p:spPr>
            <a:xfrm>
              <a:off x="9552945" y="6294566"/>
              <a:ext cx="18397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ES_tradnl" sz="1000" dirty="0">
                  <a:ln>
                    <a:noFill/>
                  </a:ln>
                  <a:solidFill>
                    <a:srgbClr val="00F3FF"/>
                  </a:solidFill>
                  <a:latin typeface="Graphik Black" panose="020B0A03030202060203" pitchFamily="34" charset="0"/>
                </a:rPr>
                <a:t>SPAIN</a:t>
              </a:r>
              <a:endParaRPr lang="es-ES" sz="1000" dirty="0">
                <a:ln>
                  <a:noFill/>
                </a:ln>
                <a:solidFill>
                  <a:srgbClr val="00F3FF"/>
                </a:solidFill>
                <a:latin typeface="Graphik Black" panose="020B0A0303020206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82B321-AD48-4BE9-84FD-83B42C403537}"/>
                </a:ext>
              </a:extLst>
            </p:cNvPr>
            <p:cNvSpPr/>
            <p:nvPr userDrawn="1"/>
          </p:nvSpPr>
          <p:spPr>
            <a:xfrm>
              <a:off x="11180134" y="6294566"/>
              <a:ext cx="49187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ES_tradnl" sz="1000" dirty="0">
                  <a:ln>
                    <a:noFill/>
                  </a:ln>
                  <a:solidFill>
                    <a:srgbClr val="00FF00"/>
                  </a:solidFill>
                  <a:latin typeface="Graphik Black" panose="020B0A03030202060203" pitchFamily="34" charset="0"/>
                </a:rPr>
                <a:t>ATC</a:t>
              </a:r>
              <a:endParaRPr lang="es-ES" sz="1000" dirty="0">
                <a:ln>
                  <a:noFill/>
                </a:ln>
                <a:solidFill>
                  <a:srgbClr val="00FF00"/>
                </a:solidFill>
                <a:latin typeface="Graphik Black" panose="020B0A03030202060203" pitchFamily="34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9B88C50-28CA-40F5-8117-D8F6F8447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2557B74-36CD-4A62-B286-6CCA37C9F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2018 Accenture.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derechos </a:t>
            </a:r>
            <a:r>
              <a:rPr lang="en-US" dirty="0" err="1"/>
              <a:t>reservados</a:t>
            </a:r>
            <a:r>
              <a:rPr lang="en-US" dirty="0"/>
              <a:t>.***</a:t>
            </a:r>
            <a:r>
              <a:rPr lang="en-US" dirty="0" err="1"/>
              <a:t>Confidencial</a:t>
            </a:r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676" r:id="rId3"/>
    <p:sldLayoutId id="2147483702" r:id="rId4"/>
    <p:sldLayoutId id="2147483664" r:id="rId5"/>
    <p:sldLayoutId id="2147483717" r:id="rId6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cportal.es/temas/cloud-computing/amazon-web-services" TargetMode="External"/><Relationship Id="rId2" Type="http://schemas.openxmlformats.org/officeDocument/2006/relationships/hyperlink" Target="https://dzone.com/articles/why-every-programmer-should-learn-python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oto3.amazonaws.com/v1/documentation/api/latest/guide/quickstar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upquote.com/post/233448696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zone.com/articles/why-every-programmer-should-learn-pytho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hyperlink" Target="https://s3.amazonaws.com/aws-cli/AWSCLI64.msi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policygen.s3.amazonaws.com/policygen.html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96ABA7-C66C-424A-9811-16E9178FB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618" y="2099645"/>
            <a:ext cx="10249382" cy="32749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_tradnl" sz="4400" dirty="0"/>
              <a:t>Python </a:t>
            </a:r>
            <a:br>
              <a:rPr lang="es-ES_tradnl" sz="4400" dirty="0"/>
            </a:br>
            <a:r>
              <a:rPr lang="es-ES_tradnl" sz="4400" dirty="0"/>
              <a:t>boto 3</a:t>
            </a:r>
            <a:br>
              <a:rPr lang="es-ES_tradnl" sz="4400" dirty="0"/>
            </a:br>
            <a:r>
              <a:rPr lang="es-ES_tradnl" sz="4400" dirty="0"/>
              <a:t>aws </a:t>
            </a:r>
            <a:br>
              <a:rPr lang="es-ES_tradnl" sz="4400" dirty="0"/>
            </a:br>
            <a:r>
              <a:rPr lang="es-ES_tradnl" sz="4400" dirty="0"/>
              <a:t>¿Qué podría pasar?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2808363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Boto3</a:t>
            </a:r>
            <a:br>
              <a:rPr lang="en-US" dirty="0"/>
            </a:br>
            <a:r>
              <a:rPr lang="en-US" sz="2000" dirty="0">
                <a:solidFill>
                  <a:srgbClr val="00D700"/>
                </a:solidFill>
              </a:rPr>
              <a:t>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0634-205B-4843-B1BD-50426E3E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19" y="0"/>
            <a:ext cx="1833881" cy="1833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9DE829-7573-4FCF-8B20-660613DF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317142"/>
            <a:ext cx="2492829" cy="19701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E4665C-1DDD-4118-B560-AFB128C9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3287281"/>
            <a:ext cx="7349728" cy="3160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EE5A8-446F-4076-BAA8-CF3D72DC8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695" y="692147"/>
            <a:ext cx="7522718" cy="2077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177E3-09DC-4CE0-B8BF-4A0863204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441" y="3080517"/>
            <a:ext cx="3735568" cy="26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9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Boto3</a:t>
            </a:r>
            <a:br>
              <a:rPr lang="en-US" dirty="0"/>
            </a:br>
            <a:r>
              <a:rPr lang="en-US" sz="2000" dirty="0">
                <a:solidFill>
                  <a:srgbClr val="00D700"/>
                </a:solidFill>
              </a:rPr>
              <a:t>s3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0634-205B-4843-B1BD-50426E3E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19" y="0"/>
            <a:ext cx="1833881" cy="1833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A95B43-901C-48B4-84F8-479A2CBB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730" y="203127"/>
            <a:ext cx="3430979" cy="6522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BD996-E476-4C18-8FF6-2A84F919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327707"/>
            <a:ext cx="4248569" cy="297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8A61A-5319-4FF3-9F4B-36FC194EB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75" y="1455074"/>
            <a:ext cx="4245494" cy="1729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D61251-2D98-4485-8D7E-B99B21202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709" y="1840992"/>
            <a:ext cx="4160216" cy="1829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15688-CA76-4A9B-80D2-B61F27D99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6350" y="4019939"/>
            <a:ext cx="4181575" cy="19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1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Boto3</a:t>
            </a:r>
            <a:br>
              <a:rPr lang="en-US" dirty="0"/>
            </a:br>
            <a:r>
              <a:rPr lang="en-US" sz="2000" dirty="0">
                <a:solidFill>
                  <a:srgbClr val="00D700"/>
                </a:solidFill>
              </a:rPr>
              <a:t>ec2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0634-205B-4843-B1BD-50426E3E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19" y="0"/>
            <a:ext cx="1833881" cy="1833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7C368-A031-46E9-AD9F-4C43FDA5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9" y="1606945"/>
            <a:ext cx="4950042" cy="1409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77818-B388-4B90-A3F4-57D27AA7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85" y="4038576"/>
            <a:ext cx="4459088" cy="1663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19B1F-A9B9-4DA7-B71E-918367DC9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518" y="543585"/>
            <a:ext cx="2437869" cy="3951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18DAA-B0F7-44CF-AD9B-491F87025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518" y="4657200"/>
            <a:ext cx="4114800" cy="1476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301D48-29D9-42C5-8B18-9C7436C9E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8827" y="380999"/>
            <a:ext cx="3111866" cy="64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2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Boto3</a:t>
            </a:r>
            <a:br>
              <a:rPr lang="en-US" dirty="0"/>
            </a:br>
            <a:r>
              <a:rPr lang="en-US" sz="2000" dirty="0" err="1">
                <a:solidFill>
                  <a:srgbClr val="00D700"/>
                </a:solidFill>
              </a:rPr>
              <a:t>rds</a:t>
            </a:r>
            <a:endParaRPr lang="en-US" sz="2000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0634-205B-4843-B1BD-50426E3E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19" y="0"/>
            <a:ext cx="1833881" cy="1833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760B8F-4B69-478F-B3CC-ED0ACC06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26" y="1211983"/>
            <a:ext cx="2623457" cy="2123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EC8A75-17BA-4485-B721-2D74EF7B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0" y="1371600"/>
            <a:ext cx="4537506" cy="4674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D92C-1A96-4BF0-A411-21FA98555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07" y="1849569"/>
            <a:ext cx="40576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lvl="1"/>
            <a:r>
              <a:rPr lang="en-US" dirty="0"/>
              <a:t>10 </a:t>
            </a:r>
            <a:r>
              <a:rPr lang="en-US" dirty="0" err="1"/>
              <a:t>razones</a:t>
            </a:r>
            <a:r>
              <a:rPr lang="en-US" dirty="0"/>
              <a:t> para </a:t>
            </a:r>
            <a:r>
              <a:rPr lang="en-US" dirty="0" err="1"/>
              <a:t>aprender</a:t>
            </a:r>
            <a:r>
              <a:rPr lang="en-US" dirty="0"/>
              <a:t> python: </a:t>
            </a:r>
            <a:r>
              <a:rPr lang="es-ES" dirty="0">
                <a:hlinkClick r:id="rId2"/>
              </a:rPr>
              <a:t>https://dzone.com/articles/why-every-programmer-should-learn-python</a:t>
            </a:r>
            <a:endParaRPr lang="es-ES" dirty="0"/>
          </a:p>
          <a:p>
            <a:pPr lvl="1"/>
            <a:r>
              <a:rPr lang="es-ES_tradnl" dirty="0"/>
              <a:t>A</a:t>
            </a:r>
            <a:r>
              <a:rPr lang="es-ES" dirty="0" err="1"/>
              <a:t>mazon</a:t>
            </a:r>
            <a:r>
              <a:rPr lang="es-ES" dirty="0"/>
              <a:t> web Services: </a:t>
            </a:r>
            <a:r>
              <a:rPr lang="es-ES" dirty="0">
                <a:hlinkClick r:id="rId3"/>
              </a:rPr>
              <a:t>https://www.ticportal.es/temas/cloud-computing/amazon-web-services</a:t>
            </a:r>
            <a:endParaRPr lang="es-ES" dirty="0"/>
          </a:p>
          <a:p>
            <a:pPr lvl="1"/>
            <a:r>
              <a:rPr lang="es-ES_tradnl" dirty="0"/>
              <a:t>Boto3 API: </a:t>
            </a:r>
            <a:r>
              <a:rPr lang="es-ES" dirty="0">
                <a:hlinkClick r:id="rId4"/>
              </a:rPr>
              <a:t>https://boto3.amazonaws.com/v1/documentation/api/latest/guide/quickstart.html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Referencias</a:t>
            </a:r>
            <a:br>
              <a:rPr lang="en-US" dirty="0"/>
            </a:br>
            <a:endParaRPr lang="en-US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derechos </a:t>
            </a:r>
            <a:r>
              <a:rPr lang="en-US" dirty="0" err="1"/>
              <a:t>reservados</a:t>
            </a:r>
            <a:r>
              <a:rPr lang="en-US" dirty="0"/>
              <a:t>.***</a:t>
            </a:r>
            <a:r>
              <a:rPr lang="en-US" dirty="0" err="1"/>
              <a:t>Confidencial</a:t>
            </a:r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42754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999" y="380999"/>
            <a:ext cx="11274009" cy="990601"/>
          </a:xfrm>
        </p:spPr>
        <p:txBody>
          <a:bodyPr>
            <a:normAutofit/>
          </a:bodyPr>
          <a:lstStyle/>
          <a:p>
            <a:r>
              <a:rPr lang="en-US" dirty="0"/>
              <a:t>José Antonio Domínguez González </a:t>
            </a:r>
            <a:r>
              <a:rPr lang="es-ES_tradnl" sz="2000" dirty="0" err="1">
                <a:solidFill>
                  <a:srgbClr val="00D700"/>
                </a:solidFill>
              </a:rPr>
              <a:t>presentadonos</a:t>
            </a:r>
            <a:endParaRPr lang="en-US" sz="2000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E5F03-94EF-484A-8E87-7E89DB1AC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6B10DF1-1151-4107-9EED-088AE227E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4CB33-79FF-4546-8D87-AEFFF943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946" y="1371600"/>
            <a:ext cx="3171862" cy="3952240"/>
          </a:xfrm>
          <a:prstGeom prst="rect">
            <a:avLst/>
          </a:prstGeom>
        </p:spPr>
      </p:pic>
      <p:sp>
        <p:nvSpPr>
          <p:cNvPr id="10" name="CuadroTexto 17">
            <a:extLst>
              <a:ext uri="{FF2B5EF4-FFF2-40B4-BE49-F238E27FC236}">
                <a16:creationId xmlns:a16="http://schemas.microsoft.com/office/drawing/2014/main" id="{B2750359-E904-4183-BCB9-7D2B4CE44C3C}"/>
              </a:ext>
            </a:extLst>
          </p:cNvPr>
          <p:cNvSpPr txBox="1"/>
          <p:nvPr/>
        </p:nvSpPr>
        <p:spPr>
          <a:xfrm>
            <a:off x="380999" y="1724944"/>
            <a:ext cx="8032447" cy="220060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s-ES" sz="2000" dirty="0"/>
              <a:t>Natural de Coín, soy </a:t>
            </a:r>
            <a:r>
              <a:rPr lang="es-ES" sz="2000" b="1" dirty="0"/>
              <a:t>Programador</a:t>
            </a:r>
            <a:r>
              <a:rPr lang="es-ES" sz="2000" dirty="0"/>
              <a:t> en </a:t>
            </a:r>
            <a:r>
              <a:rPr lang="es-ES" sz="2000" b="1" dirty="0"/>
              <a:t>Accenture</a:t>
            </a:r>
            <a:r>
              <a:rPr lang="es-ES" sz="2000" dirty="0"/>
              <a:t> desde hace 2 años, 1 en Java y otro de llanero solitario en Python, donde he podido disfrutar de este nuevo lenguaje en auge. 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b="1" dirty="0"/>
              <a:t>Trabajar </a:t>
            </a:r>
            <a:r>
              <a:rPr lang="es-ES" sz="2000" dirty="0"/>
              <a:t>en el mundo de la </a:t>
            </a:r>
            <a:r>
              <a:rPr lang="es-ES" sz="2000" b="1" dirty="0"/>
              <a:t>informática </a:t>
            </a:r>
            <a:r>
              <a:rPr lang="es-ES" sz="2000" dirty="0"/>
              <a:t>ha sido siempre mi </a:t>
            </a:r>
            <a:r>
              <a:rPr lang="es-ES" sz="2000" b="1" dirty="0"/>
              <a:t>pasión</a:t>
            </a:r>
            <a:r>
              <a:rPr lang="es-ES" sz="2000" dirty="0"/>
              <a:t>, desarrollar esta </a:t>
            </a:r>
            <a:r>
              <a:rPr lang="es-ES" sz="2000" b="1" dirty="0"/>
              <a:t>profesión </a:t>
            </a:r>
            <a:r>
              <a:rPr lang="es-ES" sz="2000" dirty="0"/>
              <a:t>me permite disfrutar día a día lo que hago y aprender constantemente.</a:t>
            </a:r>
          </a:p>
        </p:txBody>
      </p:sp>
      <p:sp>
        <p:nvSpPr>
          <p:cNvPr id="11" name="CuadroTexto 18">
            <a:extLst>
              <a:ext uri="{FF2B5EF4-FFF2-40B4-BE49-F238E27FC236}">
                <a16:creationId xmlns:a16="http://schemas.microsoft.com/office/drawing/2014/main" id="{EDC8DE04-A610-4B26-9AB3-F3E10BA231CA}"/>
              </a:ext>
            </a:extLst>
          </p:cNvPr>
          <p:cNvSpPr txBox="1"/>
          <p:nvPr/>
        </p:nvSpPr>
        <p:spPr>
          <a:xfrm>
            <a:off x="532433" y="5069149"/>
            <a:ext cx="4217527" cy="1092607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s-ES" dirty="0"/>
              <a:t>“</a:t>
            </a:r>
            <a:r>
              <a:rPr lang="es-ES" sz="1400" i="1" dirty="0"/>
              <a:t>Si te dedicas a aquello que te gusta y te apasiona, no es necesario contar con ningún plan maestro sobre cómo van a suceder los acontecimientos</a:t>
            </a:r>
            <a:r>
              <a:rPr lang="es-ES" dirty="0"/>
              <a:t>" </a:t>
            </a:r>
            <a:r>
              <a:rPr lang="es-ES" dirty="0">
                <a:hlinkClick r:id="rId3"/>
              </a:rPr>
              <a:t>Mark Zuckerberg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2310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999" y="380999"/>
            <a:ext cx="11274009" cy="990601"/>
          </a:xfrm>
        </p:spPr>
        <p:txBody>
          <a:bodyPr>
            <a:normAutofit/>
          </a:bodyPr>
          <a:lstStyle/>
          <a:p>
            <a:r>
              <a:rPr lang="en-US" dirty="0"/>
              <a:t>Eliana Mariel </a:t>
            </a:r>
            <a:r>
              <a:rPr lang="en-US" dirty="0" err="1"/>
              <a:t>ferioli</a:t>
            </a:r>
            <a:r>
              <a:rPr lang="en-US" dirty="0"/>
              <a:t> </a:t>
            </a:r>
            <a:r>
              <a:rPr lang="en-US" dirty="0" err="1"/>
              <a:t>núñez</a:t>
            </a:r>
            <a:br>
              <a:rPr lang="en-US" dirty="0"/>
            </a:br>
            <a:r>
              <a:rPr lang="es-ES_tradnl" sz="2000" dirty="0" err="1">
                <a:solidFill>
                  <a:srgbClr val="00D700"/>
                </a:solidFill>
              </a:rPr>
              <a:t>presentadonos</a:t>
            </a:r>
            <a:endParaRPr lang="en-US" sz="2000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E5F03-94EF-484A-8E87-7E89DB1AC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6B10DF1-1151-4107-9EED-088AE227E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endParaRPr lang="en-US" dirty="0"/>
          </a:p>
        </p:txBody>
      </p:sp>
      <p:sp>
        <p:nvSpPr>
          <p:cNvPr id="10" name="CuadroTexto 17">
            <a:extLst>
              <a:ext uri="{FF2B5EF4-FFF2-40B4-BE49-F238E27FC236}">
                <a16:creationId xmlns:a16="http://schemas.microsoft.com/office/drawing/2014/main" id="{B2750359-E904-4183-BCB9-7D2B4CE44C3C}"/>
              </a:ext>
            </a:extLst>
          </p:cNvPr>
          <p:cNvSpPr txBox="1"/>
          <p:nvPr/>
        </p:nvSpPr>
        <p:spPr>
          <a:xfrm>
            <a:off x="380999" y="1724944"/>
            <a:ext cx="6334761" cy="1892826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s-ES_tradnl" sz="2000" dirty="0"/>
              <a:t>N</a:t>
            </a:r>
            <a:r>
              <a:rPr lang="es-ES" sz="2000" dirty="0" err="1"/>
              <a:t>atural</a:t>
            </a:r>
            <a:r>
              <a:rPr lang="es-ES" sz="2000" dirty="0"/>
              <a:t> de Buenos Aires. Llevo </a:t>
            </a:r>
            <a:r>
              <a:rPr lang="es-ES" sz="2000" b="1" dirty="0"/>
              <a:t>dos</a:t>
            </a:r>
            <a:r>
              <a:rPr lang="es-ES" sz="2000" dirty="0"/>
              <a:t> años trabajando en Accenture y dedicándome al mundo de DevOps y Cloud. </a:t>
            </a:r>
            <a:r>
              <a:rPr lang="es-ES_tradnl" sz="2000" dirty="0"/>
              <a:t>Además de friki, soy una entusiasta de las nuevas tecnologías.</a:t>
            </a:r>
          </a:p>
          <a:p>
            <a:pPr algn="just"/>
            <a:r>
              <a:rPr lang="es-ES_tradnl" sz="2000" dirty="0"/>
              <a:t>Lo que más me gusta de la informática es que  </a:t>
            </a:r>
            <a:r>
              <a:rPr lang="es-ES_tradnl" sz="2000" b="1" dirty="0"/>
              <a:t>todos los días aprendes algo nuevo</a:t>
            </a:r>
            <a:r>
              <a:rPr lang="es-ES_tradnl" sz="2000" dirty="0"/>
              <a:t>.</a:t>
            </a:r>
            <a:endParaRPr lang="es-ES" sz="2000" dirty="0"/>
          </a:p>
        </p:txBody>
      </p:sp>
      <p:sp>
        <p:nvSpPr>
          <p:cNvPr id="11" name="CuadroTexto 18">
            <a:extLst>
              <a:ext uri="{FF2B5EF4-FFF2-40B4-BE49-F238E27FC236}">
                <a16:creationId xmlns:a16="http://schemas.microsoft.com/office/drawing/2014/main" id="{EDC8DE04-A610-4B26-9AB3-F3E10BA231CA}"/>
              </a:ext>
            </a:extLst>
          </p:cNvPr>
          <p:cNvSpPr txBox="1"/>
          <p:nvPr/>
        </p:nvSpPr>
        <p:spPr>
          <a:xfrm>
            <a:off x="532433" y="5069149"/>
            <a:ext cx="4217527" cy="118494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s-ES_tradnl" sz="2000" i="1" dirty="0"/>
              <a:t>L</a:t>
            </a:r>
            <a:r>
              <a:rPr lang="es-ES" sz="2000" i="1" dirty="0"/>
              <a:t>o que se aprende, se aprende haciendo.</a:t>
            </a:r>
          </a:p>
          <a:p>
            <a:r>
              <a:rPr lang="es-ES_tradnl" sz="2000" u="sng" dirty="0">
                <a:solidFill>
                  <a:schemeClr val="accent3"/>
                </a:solidFill>
              </a:rPr>
              <a:t>Aristóteles</a:t>
            </a:r>
            <a:endParaRPr lang="es-ES" sz="2000" u="sng" dirty="0">
              <a:solidFill>
                <a:schemeClr val="accent3"/>
              </a:solidFill>
            </a:endParaRPr>
          </a:p>
          <a:p>
            <a:endParaRPr lang="es-E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AD34C-ABBA-4ACA-AC4C-47970EBD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099" y="1602645"/>
            <a:ext cx="3058615" cy="37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8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</a:t>
            </a:r>
            <a:br>
              <a:rPr lang="en-US" dirty="0"/>
            </a:br>
            <a:r>
              <a:rPr lang="es-ES_tradnl" sz="2000" dirty="0">
                <a:solidFill>
                  <a:srgbClr val="00D700"/>
                </a:solidFill>
              </a:rPr>
              <a:t>¿Por qué? </a:t>
            </a:r>
            <a:endParaRPr lang="en-US" sz="2000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r>
              <a:rPr lang="en-US" dirty="0"/>
              <a:t>.</a:t>
            </a: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B63E51BE-CF6E-478A-B6AB-A9489CE394EE}"/>
              </a:ext>
            </a:extLst>
          </p:cNvPr>
          <p:cNvSpPr txBox="1"/>
          <p:nvPr/>
        </p:nvSpPr>
        <p:spPr>
          <a:xfrm>
            <a:off x="335360" y="1409032"/>
            <a:ext cx="4351101" cy="417037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s-ES" sz="2000" dirty="0">
                <a:hlinkClick r:id="rId2"/>
              </a:rPr>
              <a:t>10 Razones para aprender Python</a:t>
            </a:r>
            <a:r>
              <a:rPr lang="es-ES" sz="2000" dirty="0"/>
              <a:t>:</a:t>
            </a:r>
          </a:p>
          <a:p>
            <a:pPr marL="285750" indent="-285750" algn="just">
              <a:buFontTx/>
              <a:buChar char="-"/>
            </a:pPr>
            <a:r>
              <a:rPr lang="es-ES" sz="2000" dirty="0"/>
              <a:t>Data Science</a:t>
            </a:r>
          </a:p>
          <a:p>
            <a:pPr marL="285750" indent="-285750" algn="just">
              <a:buFontTx/>
              <a:buChar char="-"/>
            </a:pPr>
            <a:r>
              <a:rPr lang="es-ES_tradnl" sz="2000" dirty="0"/>
              <a:t>M</a:t>
            </a:r>
            <a:r>
              <a:rPr lang="es-ES" sz="2000" dirty="0"/>
              <a:t>achine Learning</a:t>
            </a:r>
          </a:p>
          <a:p>
            <a:pPr marL="285750" indent="-285750" algn="just">
              <a:buFontTx/>
              <a:buChar char="-"/>
            </a:pPr>
            <a:r>
              <a:rPr lang="es-ES_tradnl" sz="2000" dirty="0"/>
              <a:t>Desarrollo Web</a:t>
            </a:r>
          </a:p>
          <a:p>
            <a:pPr marL="285750" indent="-285750" algn="just">
              <a:buFontTx/>
              <a:buChar char="-"/>
            </a:pPr>
            <a:r>
              <a:rPr lang="es-ES_tradnl" sz="2000" dirty="0"/>
              <a:t>Simplicidad</a:t>
            </a:r>
          </a:p>
          <a:p>
            <a:pPr marL="285750" indent="-285750" algn="just">
              <a:buFontTx/>
              <a:buChar char="-"/>
            </a:pPr>
            <a:r>
              <a:rPr lang="es-ES_tradnl" sz="2000" dirty="0"/>
              <a:t>Enorme Comunidad</a:t>
            </a:r>
          </a:p>
          <a:p>
            <a:pPr marL="285750" indent="-285750" algn="just">
              <a:buFontTx/>
              <a:buChar char="-"/>
            </a:pPr>
            <a:r>
              <a:rPr lang="es-ES_tradnl" sz="2000" dirty="0"/>
              <a:t>Librerías y Frameworks</a:t>
            </a:r>
          </a:p>
          <a:p>
            <a:pPr marL="285750" indent="-285750" algn="just">
              <a:buFontTx/>
              <a:buChar char="-"/>
            </a:pPr>
            <a:r>
              <a:rPr lang="es-ES_tradnl" sz="2000" dirty="0"/>
              <a:t>Automatización</a:t>
            </a:r>
          </a:p>
          <a:p>
            <a:pPr marL="285750" indent="-285750" algn="just">
              <a:buFontTx/>
              <a:buChar char="-"/>
            </a:pPr>
            <a:r>
              <a:rPr lang="es-ES_tradnl" sz="2000" dirty="0"/>
              <a:t>Múltiples fines</a:t>
            </a:r>
          </a:p>
          <a:p>
            <a:pPr marL="285750" indent="-285750" algn="just">
              <a:buFontTx/>
              <a:buChar char="-"/>
            </a:pPr>
            <a:r>
              <a:rPr lang="es-ES_tradnl" sz="2000" dirty="0"/>
              <a:t>Empleo y Crecimiento</a:t>
            </a:r>
          </a:p>
          <a:p>
            <a:pPr marL="285750" indent="-285750" algn="just">
              <a:buFontTx/>
              <a:buChar char="-"/>
            </a:pPr>
            <a:r>
              <a:rPr lang="es-ES_tradnl" sz="2000" dirty="0"/>
              <a:t>Salario</a:t>
            </a:r>
          </a:p>
          <a:p>
            <a:pPr algn="just"/>
            <a:endParaRPr lang="es-ES_tradnl" sz="1600" dirty="0"/>
          </a:p>
          <a:p>
            <a:pPr marL="285750" indent="-285750" algn="just">
              <a:buFontTx/>
              <a:buChar char="-"/>
            </a:pPr>
            <a:endParaRPr lang="es-ES" sz="1600" dirty="0"/>
          </a:p>
          <a:p>
            <a:pPr marL="285750" indent="-285750" algn="just">
              <a:buFontTx/>
              <a:buChar char="-"/>
            </a:pPr>
            <a:endParaRPr lang="es-E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758983-67D2-45CC-B312-91875FEA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297" y="4052185"/>
            <a:ext cx="2193339" cy="2193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929BFC-16C3-4FE5-83DC-23B8019C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651" y="408248"/>
            <a:ext cx="6810157" cy="58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Boto3 y AWS</a:t>
            </a:r>
            <a:br>
              <a:rPr lang="en-US" dirty="0"/>
            </a:br>
            <a:r>
              <a:rPr lang="en-US" sz="2000" dirty="0">
                <a:solidFill>
                  <a:srgbClr val="00D700"/>
                </a:solidFill>
              </a:rPr>
              <a:t>¿para que nos sirve?</a:t>
            </a:r>
            <a:endParaRPr lang="en-US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0634-205B-4843-B1BD-50426E3E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3908620"/>
            <a:ext cx="2270760" cy="2270760"/>
          </a:xfrm>
          <a:prstGeom prst="rect">
            <a:avLst/>
          </a:prstGeom>
        </p:spPr>
      </p:pic>
      <p:sp>
        <p:nvSpPr>
          <p:cNvPr id="10" name="CuadroTexto 17">
            <a:extLst>
              <a:ext uri="{FF2B5EF4-FFF2-40B4-BE49-F238E27FC236}">
                <a16:creationId xmlns:a16="http://schemas.microsoft.com/office/drawing/2014/main" id="{446A3376-AD80-48F1-9B43-945177585477}"/>
              </a:ext>
            </a:extLst>
          </p:cNvPr>
          <p:cNvSpPr txBox="1"/>
          <p:nvPr/>
        </p:nvSpPr>
        <p:spPr>
          <a:xfrm>
            <a:off x="380999" y="1724944"/>
            <a:ext cx="4505961" cy="250837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s-ES" sz="2000" dirty="0"/>
              <a:t>Boto3 es el SDK de Amazon Web Services (AWS) para Python. Nos permite a los desarrolladores de Python crear, configurar y administrar servicios de AWS. Boto3 proporciona una API fácil de usar y orientada a objetos, así como un acceso de bajo nivel a los servicios de AWS.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454031-0004-468F-932E-74935DF7D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60" y="326991"/>
            <a:ext cx="6924040" cy="534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2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Boto3</a:t>
            </a:r>
            <a:br>
              <a:rPr lang="en-US" dirty="0"/>
            </a:br>
            <a:r>
              <a:rPr lang="en-US" sz="2000" dirty="0" err="1">
                <a:solidFill>
                  <a:srgbClr val="00D700"/>
                </a:solidFill>
              </a:rPr>
              <a:t>permisos</a:t>
            </a:r>
            <a:r>
              <a:rPr lang="en-US" sz="2000" dirty="0">
                <a:solidFill>
                  <a:srgbClr val="00D700"/>
                </a:solidFill>
              </a:rPr>
              <a:t> y </a:t>
            </a:r>
            <a:r>
              <a:rPr lang="en-US" sz="2000" dirty="0" err="1">
                <a:solidFill>
                  <a:srgbClr val="00D700"/>
                </a:solidFill>
              </a:rPr>
              <a:t>credenciales</a:t>
            </a:r>
            <a:endParaRPr lang="en-US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0634-205B-4843-B1BD-50426E3E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19" y="0"/>
            <a:ext cx="1833881" cy="1833881"/>
          </a:xfrm>
          <a:prstGeom prst="rect">
            <a:avLst/>
          </a:prstGeom>
        </p:spPr>
      </p:pic>
      <p:sp>
        <p:nvSpPr>
          <p:cNvPr id="19" name="CuadroTexto 17">
            <a:extLst>
              <a:ext uri="{FF2B5EF4-FFF2-40B4-BE49-F238E27FC236}">
                <a16:creationId xmlns:a16="http://schemas.microsoft.com/office/drawing/2014/main" id="{C5F93580-48D1-40D7-AA43-A3B9EBBBFE8B}"/>
              </a:ext>
            </a:extLst>
          </p:cNvPr>
          <p:cNvSpPr txBox="1"/>
          <p:nvPr/>
        </p:nvSpPr>
        <p:spPr>
          <a:xfrm>
            <a:off x="346710" y="1297647"/>
            <a:ext cx="5379640" cy="247760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s-ES_tradnl" altLang="es-ES" sz="2000" dirty="0"/>
              <a:t>Para obtener tus credenciales:</a:t>
            </a:r>
          </a:p>
          <a:p>
            <a:pPr algn="just"/>
            <a:r>
              <a:rPr lang="es-ES_tradnl" altLang="es-ES" sz="2000" dirty="0">
                <a:sym typeface="Wingdings" panose="05000000000000000000" pitchFamily="2" charset="2"/>
              </a:rPr>
              <a:t> AWS  </a:t>
            </a:r>
            <a:r>
              <a:rPr lang="es-ES_tradnl" altLang="es-ES" sz="2000" dirty="0" err="1">
                <a:sym typeface="Wingdings" panose="05000000000000000000" pitchFamily="2" charset="2"/>
              </a:rPr>
              <a:t>IAMUsers</a:t>
            </a:r>
            <a:r>
              <a:rPr lang="es-ES_tradnl" altLang="es-ES" sz="2000" dirty="0">
                <a:sym typeface="Wingdings" panose="05000000000000000000" pitchFamily="2" charset="2"/>
              </a:rPr>
              <a:t>&lt;usuario&gt; Security </a:t>
            </a:r>
            <a:r>
              <a:rPr lang="es-ES_tradnl" altLang="es-ES" sz="2000" dirty="0" err="1">
                <a:sym typeface="Wingdings" panose="05000000000000000000" pitchFamily="2" charset="2"/>
              </a:rPr>
              <a:t>Credentials</a:t>
            </a:r>
            <a:endParaRPr lang="es-ES" sz="2000" dirty="0"/>
          </a:p>
          <a:p>
            <a:pPr algn="just"/>
            <a:endParaRPr lang="es-ES_tradnl" sz="2000" dirty="0"/>
          </a:p>
          <a:p>
            <a:pPr algn="just"/>
            <a:r>
              <a:rPr lang="es-ES_tradnl" sz="2000" dirty="0"/>
              <a:t>P</a:t>
            </a:r>
            <a:r>
              <a:rPr lang="es-ES" sz="2000" dirty="0" err="1"/>
              <a:t>ermisos</a:t>
            </a:r>
            <a:endParaRPr lang="es-ES" sz="2000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s-ES" sz="2000" dirty="0">
                <a:sym typeface="Wingdings" panose="05000000000000000000" pitchFamily="2" charset="2"/>
              </a:rPr>
              <a:t>AWS  IAM </a:t>
            </a:r>
            <a:r>
              <a:rPr lang="es-ES" sz="2000" dirty="0" err="1">
                <a:sym typeface="Wingdings" panose="05000000000000000000" pitchFamily="2" charset="2"/>
              </a:rPr>
              <a:t>Users</a:t>
            </a:r>
            <a:r>
              <a:rPr lang="es-ES" sz="2000" dirty="0">
                <a:sym typeface="Wingdings" panose="05000000000000000000" pitchFamily="2" charset="2"/>
              </a:rPr>
              <a:t>&lt;usuario&gt; </a:t>
            </a:r>
            <a:r>
              <a:rPr lang="es-ES" sz="2000" dirty="0" err="1">
                <a:sym typeface="Wingdings" panose="05000000000000000000" pitchFamily="2" charset="2"/>
              </a:rPr>
              <a:t>Permissions</a:t>
            </a:r>
            <a:endParaRPr lang="es-ES" sz="2000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es-ES_tradnl" dirty="0">
              <a:sym typeface="Wingdings" panose="05000000000000000000" pitchFamily="2" charset="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F4C1F3-7D75-41FC-8F45-DCE613A4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3" y="3700781"/>
            <a:ext cx="4550753" cy="1531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FD35B7-0A41-4080-BD91-7967C72D1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3881"/>
            <a:ext cx="53054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2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Boto3</a:t>
            </a:r>
            <a:br>
              <a:rPr lang="en-US" dirty="0"/>
            </a:br>
            <a:r>
              <a:rPr lang="en-US" sz="2000" dirty="0">
                <a:solidFill>
                  <a:srgbClr val="00D700"/>
                </a:solidFill>
              </a:rPr>
              <a:t>AWS CLI</a:t>
            </a:r>
            <a:endParaRPr lang="en-US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0634-205B-4843-B1BD-50426E3E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19" y="0"/>
            <a:ext cx="1833881" cy="1833881"/>
          </a:xfrm>
          <a:prstGeom prst="rect">
            <a:avLst/>
          </a:prstGeom>
        </p:spPr>
      </p:pic>
      <p:sp>
        <p:nvSpPr>
          <p:cNvPr id="9" name="CuadroTexto 17">
            <a:extLst>
              <a:ext uri="{FF2B5EF4-FFF2-40B4-BE49-F238E27FC236}">
                <a16:creationId xmlns:a16="http://schemas.microsoft.com/office/drawing/2014/main" id="{213500FA-95E6-49EB-BFD4-6BC27DB84126}"/>
              </a:ext>
            </a:extLst>
          </p:cNvPr>
          <p:cNvSpPr txBox="1"/>
          <p:nvPr/>
        </p:nvSpPr>
        <p:spPr>
          <a:xfrm>
            <a:off x="335360" y="4628696"/>
            <a:ext cx="5310985" cy="66172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s-ES_tradnl" altLang="es-ES" sz="2000" dirty="0"/>
              <a:t>A</a:t>
            </a:r>
            <a:r>
              <a:rPr lang="es-ES" altLang="es-ES" sz="2000" dirty="0" err="1"/>
              <a:t>ñadir</a:t>
            </a:r>
            <a:r>
              <a:rPr lang="es-ES" altLang="es-ES" sz="2000" dirty="0"/>
              <a:t> </a:t>
            </a:r>
            <a:r>
              <a:rPr lang="es-ES" altLang="es-ES" sz="2000" dirty="0" err="1"/>
              <a:t>aws</a:t>
            </a:r>
            <a:r>
              <a:rPr lang="es-ES" altLang="es-ES" sz="2000" dirty="0"/>
              <a:t> a la ruta del </a:t>
            </a:r>
            <a:r>
              <a:rPr lang="es-ES" altLang="es-ES" sz="2000" dirty="0" err="1"/>
              <a:t>path</a:t>
            </a:r>
            <a:r>
              <a:rPr lang="es-ES" altLang="es-ES" sz="2000" dirty="0"/>
              <a:t> si fuera necesario</a:t>
            </a:r>
          </a:p>
          <a:p>
            <a:pPr algn="just"/>
            <a:r>
              <a:rPr lang="es-ES_tradnl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$</a:t>
            </a:r>
            <a:r>
              <a:rPr lang="es-ES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s-ES" altLang="es-E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where</a:t>
            </a:r>
            <a:r>
              <a:rPr lang="es-ES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s-ES" altLang="es-E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aws</a:t>
            </a:r>
            <a:r>
              <a:rPr lang="es-ES" altLang="es-ES" sz="2000" dirty="0"/>
              <a:t> </a:t>
            </a:r>
            <a:endParaRPr lang="es-ES_tradnl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BEB38-8C59-4F22-811B-4B78972E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3701270"/>
            <a:ext cx="5429162" cy="854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7FF7A1-E181-44D5-B7DC-B31FFD07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5474222"/>
            <a:ext cx="5383523" cy="780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34DAC9-6483-4EA6-BEEA-E8E92903D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36" y="2395650"/>
            <a:ext cx="4639555" cy="1104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6BA11-29DA-43A8-9E9F-96F33646B681}"/>
              </a:ext>
            </a:extLst>
          </p:cNvPr>
          <p:cNvSpPr txBox="1"/>
          <p:nvPr/>
        </p:nvSpPr>
        <p:spPr>
          <a:xfrm>
            <a:off x="6192596" y="1371154"/>
            <a:ext cx="5901515" cy="90794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s-ES" sz="2000" dirty="0"/>
              <a:t>Configurar </a:t>
            </a:r>
            <a:r>
              <a:rPr lang="es-ES" sz="2000" dirty="0" err="1"/>
              <a:t>aws</a:t>
            </a:r>
            <a:r>
              <a:rPr lang="es-ES" sz="2000" dirty="0"/>
              <a:t>:</a:t>
            </a:r>
            <a:endParaRPr lang="es-ES_tradnl" sz="2000" dirty="0"/>
          </a:p>
          <a:p>
            <a:pPr algn="just"/>
            <a:r>
              <a:rPr lang="es-ES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$ </a:t>
            </a:r>
            <a:r>
              <a:rPr lang="es-ES" altLang="es-E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aws</a:t>
            </a:r>
            <a:r>
              <a:rPr lang="es-ES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 configure</a:t>
            </a:r>
            <a:endParaRPr lang="es-ES_tradnl" sz="2000" dirty="0"/>
          </a:p>
          <a:p>
            <a:endParaRPr lang="es-E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9467A-03B7-4786-879E-E90597A5D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725" y="4456635"/>
            <a:ext cx="4626066" cy="1843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B08B9-4CDB-4333-9389-3963636A9D1A}"/>
              </a:ext>
            </a:extLst>
          </p:cNvPr>
          <p:cNvSpPr txBox="1"/>
          <p:nvPr/>
        </p:nvSpPr>
        <p:spPr>
          <a:xfrm>
            <a:off x="6251724" y="3648315"/>
            <a:ext cx="5901515" cy="90794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s-ES" sz="2000" dirty="0"/>
              <a:t>Probar </a:t>
            </a:r>
            <a:r>
              <a:rPr lang="es-ES" sz="2000" dirty="0" err="1"/>
              <a:t>aws</a:t>
            </a:r>
            <a:r>
              <a:rPr lang="es-ES" sz="2000" dirty="0"/>
              <a:t>:</a:t>
            </a:r>
            <a:endParaRPr lang="es-ES_tradnl" sz="2000" dirty="0"/>
          </a:p>
          <a:p>
            <a:pPr algn="just"/>
            <a:r>
              <a:rPr lang="es-ES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$ </a:t>
            </a:r>
            <a:r>
              <a:rPr lang="es-ES" altLang="es-E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aws</a:t>
            </a:r>
            <a:r>
              <a:rPr lang="es-ES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 configure</a:t>
            </a:r>
            <a:endParaRPr lang="es-ES_tradnl" sz="2000" dirty="0"/>
          </a:p>
          <a:p>
            <a:endParaRPr lang="es-E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E84D6-F796-402E-8CF4-3AE294C03798}"/>
              </a:ext>
            </a:extLst>
          </p:cNvPr>
          <p:cNvSpPr txBox="1"/>
          <p:nvPr/>
        </p:nvSpPr>
        <p:spPr>
          <a:xfrm>
            <a:off x="380999" y="1996120"/>
            <a:ext cx="2284664" cy="600164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s-ES" sz="2000" dirty="0">
                <a:hlinkClick r:id="rId7"/>
              </a:rPr>
              <a:t>Descargar AWS CLI</a:t>
            </a:r>
            <a:endParaRPr lang="es-ES_tradnl" sz="2000" dirty="0"/>
          </a:p>
          <a:p>
            <a:endParaRPr lang="es-E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BE1D5A-BFBE-4D3E-87F1-070B8AF33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730" y="1089811"/>
            <a:ext cx="3001792" cy="23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9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Boto3</a:t>
            </a:r>
            <a:br>
              <a:rPr lang="en-US" dirty="0"/>
            </a:br>
            <a:r>
              <a:rPr lang="en-US" sz="2000" dirty="0">
                <a:solidFill>
                  <a:srgbClr val="00D700"/>
                </a:solidFill>
              </a:rPr>
              <a:t>python + boto3</a:t>
            </a:r>
            <a:endParaRPr lang="en-US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0634-205B-4843-B1BD-50426E3E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19" y="0"/>
            <a:ext cx="1833881" cy="1833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AC1DB1-CE6D-4738-9967-F78B7798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8" y="2488422"/>
            <a:ext cx="8656122" cy="3580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904F7F-7C0D-403A-97A6-490DD3079E36}"/>
              </a:ext>
            </a:extLst>
          </p:cNvPr>
          <p:cNvSpPr txBox="1"/>
          <p:nvPr/>
        </p:nvSpPr>
        <p:spPr>
          <a:xfrm>
            <a:off x="464127" y="1217809"/>
            <a:ext cx="2680221" cy="907941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just"/>
            <a:r>
              <a:rPr lang="es-ES" sz="2000" dirty="0"/>
              <a:t>Instalación</a:t>
            </a:r>
            <a:endParaRPr lang="es-ES_tradnl" sz="2000" dirty="0"/>
          </a:p>
          <a:p>
            <a:pPr algn="just"/>
            <a:r>
              <a:rPr lang="es-ES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$ </a:t>
            </a:r>
            <a:r>
              <a:rPr lang="es-ES" altLang="es-E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pip</a:t>
            </a:r>
            <a:r>
              <a:rPr lang="es-ES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s-ES" altLang="es-E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install</a:t>
            </a:r>
            <a:r>
              <a:rPr lang="es-ES" altLang="es-ES" sz="2000" dirty="0">
                <a:solidFill>
                  <a:srgbClr val="333333"/>
                </a:solidFill>
                <a:latin typeface="Consolas" panose="020B0609020204030204" pitchFamily="49" charset="0"/>
              </a:rPr>
              <a:t> boto3</a:t>
            </a:r>
            <a:endParaRPr lang="es-E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82035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Boto3</a:t>
            </a:r>
            <a:br>
              <a:rPr lang="en-US" dirty="0"/>
            </a:br>
            <a:r>
              <a:rPr lang="en-US" sz="2000" dirty="0" err="1">
                <a:solidFill>
                  <a:srgbClr val="00D700"/>
                </a:solidFill>
              </a:rPr>
              <a:t>iam</a:t>
            </a:r>
            <a:endParaRPr lang="en-US" sz="2000" dirty="0">
              <a:solidFill>
                <a:srgbClr val="00D7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DB91-6221-4188-AEC5-08BF48E2D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0634-205B-4843-B1BD-50426E3E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19" y="0"/>
            <a:ext cx="1833881" cy="1833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F7D874-00FE-427C-B768-1512A35F3DCD}"/>
              </a:ext>
            </a:extLst>
          </p:cNvPr>
          <p:cNvSpPr txBox="1"/>
          <p:nvPr/>
        </p:nvSpPr>
        <p:spPr>
          <a:xfrm>
            <a:off x="335360" y="1266739"/>
            <a:ext cx="3579891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s-ES_tradnl" sz="2000" dirty="0">
                <a:hlinkClick r:id="rId3"/>
              </a:rPr>
              <a:t>Generador de políticas de AWS</a:t>
            </a:r>
            <a:endParaRPr lang="es-ES" sz="2000" dirty="0">
              <a:hlinkClick r:id="rId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5B44D2-91AF-418E-93F8-3D25D660C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22" y="1632001"/>
            <a:ext cx="3087954" cy="249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DD3BB8-B3B2-4BA9-ADAE-76BAC955F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58" y="4011899"/>
            <a:ext cx="3781031" cy="24356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2CD08C-32A9-43C3-9AC6-D68C39C82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636" y="358573"/>
            <a:ext cx="2783882" cy="6499173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08DBA44-9C65-41FC-A4EE-AB8B3E2F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515100"/>
            <a:ext cx="6810158" cy="210284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Copyright © 2019 Accenture. </a:t>
            </a:r>
            <a:r>
              <a:rPr lang="en-US" dirty="0" err="1"/>
              <a:t>Todos</a:t>
            </a:r>
            <a:r>
              <a:rPr lang="en-US" dirty="0"/>
              <a:t> los derechos </a:t>
            </a:r>
            <a:r>
              <a:rPr lang="en-US" dirty="0" err="1"/>
              <a:t>reservados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22129-48B1-4FEF-9923-7EF3065DE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765" y="1632001"/>
            <a:ext cx="3825387" cy="45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4308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SDC Template Arial" id="{35479C04-1B67-45A1-A96F-65AF869517A0}" vid="{38FA6A67-16B8-488D-9D5F-64F1E4799CF9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SDC Template Arial" id="{35479C04-1B67-45A1-A96F-65AF869517A0}" vid="{EC185E56-6A04-4B60-9F1F-DE9277B9E92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632FA75335945A63FF531EB43A3D0" ma:contentTypeVersion="3" ma:contentTypeDescription="Create a new document." ma:contentTypeScope="" ma:versionID="9424afbcba80fcb69b47908d3741ccc8">
  <xsd:schema xmlns:xsd="http://www.w3.org/2001/XMLSchema" xmlns:xs="http://www.w3.org/2001/XMLSchema" xmlns:p="http://schemas.microsoft.com/office/2006/metadata/properties" xmlns:ns3="70a18374-f0c7-4129-82cb-48f358959f5f" targetNamespace="http://schemas.microsoft.com/office/2006/metadata/properties" ma:root="true" ma:fieldsID="093ab92e370e01158a7cd4574c205a3d" ns3:_="">
    <xsd:import namespace="70a18374-f0c7-4129-82cb-48f358959f5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a18374-f0c7-4129-82cb-48f358959f5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AE3DF0-8839-484B-AE7A-68D8DED095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a18374-f0c7-4129-82cb-48f358959f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40CCFB-8A91-4417-ABC5-E221CCA16897}">
  <ds:schemaRefs>
    <ds:schemaRef ds:uri="70a18374-f0c7-4129-82cb-48f358959f5f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8476361-7CDC-4E01-A942-EA55BDBD53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ATC Template Arial</Template>
  <TotalTime>10802</TotalTime>
  <Words>524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Consolas</vt:lpstr>
      <vt:lpstr>Graphik Black</vt:lpstr>
      <vt:lpstr>Arial Black</vt:lpstr>
      <vt:lpstr>Graphik</vt:lpstr>
      <vt:lpstr>Arial</vt:lpstr>
      <vt:lpstr>Wingdings</vt:lpstr>
      <vt:lpstr>Titles</vt:lpstr>
      <vt:lpstr>Content Layouts</vt:lpstr>
      <vt:lpstr>Python  boto 3 aws  ¿Qué podría pasar?</vt:lpstr>
      <vt:lpstr>José Antonio Domínguez González presentadonos</vt:lpstr>
      <vt:lpstr>Eliana Mariel ferioli núñez presentadonos</vt:lpstr>
      <vt:lpstr>Python ¿Por qué? </vt:lpstr>
      <vt:lpstr>Boto3 y AWS ¿para que nos sirve?</vt:lpstr>
      <vt:lpstr>Boto3 permisos y credenciales</vt:lpstr>
      <vt:lpstr>Boto3 AWS CLI</vt:lpstr>
      <vt:lpstr>Boto3 python + boto3</vt:lpstr>
      <vt:lpstr>Boto3 iam</vt:lpstr>
      <vt:lpstr>Boto3 Lambda</vt:lpstr>
      <vt:lpstr>Boto3 s3</vt:lpstr>
      <vt:lpstr>Boto3 ec2</vt:lpstr>
      <vt:lpstr>Boto3 rds</vt:lpstr>
      <vt:lpstr>Referencias 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Salinas Gonzalez, J.</dc:creator>
  <cp:lastModifiedBy>Dominguez, J.</cp:lastModifiedBy>
  <cp:revision>65</cp:revision>
  <dcterms:created xsi:type="dcterms:W3CDTF">2018-01-11T12:43:51Z</dcterms:created>
  <dcterms:modified xsi:type="dcterms:W3CDTF">2019-05-23T20:40:31Z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0x010100720632FA75335945A63FF531EB43A3D0</vt:lpwstr>
  </property>
</Properties>
</file>